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675" r:id="rId2"/>
    <p:sldMasterId id="2147483661" r:id="rId3"/>
  </p:sldMasterIdLst>
  <p:notesMasterIdLst>
    <p:notesMasterId r:id="rId69"/>
  </p:notesMasterIdLst>
  <p:handoutMasterIdLst>
    <p:handoutMasterId r:id="rId70"/>
  </p:handoutMasterIdLst>
  <p:sldIdLst>
    <p:sldId id="256" r:id="rId4"/>
    <p:sldId id="324" r:id="rId5"/>
    <p:sldId id="257" r:id="rId6"/>
    <p:sldId id="259" r:id="rId7"/>
    <p:sldId id="260" r:id="rId8"/>
    <p:sldId id="261" r:id="rId9"/>
    <p:sldId id="262" r:id="rId10"/>
    <p:sldId id="264" r:id="rId11"/>
    <p:sldId id="266" r:id="rId12"/>
    <p:sldId id="267" r:id="rId13"/>
    <p:sldId id="265" r:id="rId14"/>
    <p:sldId id="263" r:id="rId15"/>
    <p:sldId id="268" r:id="rId16"/>
    <p:sldId id="308" r:id="rId17"/>
    <p:sldId id="307" r:id="rId18"/>
    <p:sldId id="309" r:id="rId19"/>
    <p:sldId id="258" r:id="rId20"/>
    <p:sldId id="278" r:id="rId21"/>
    <p:sldId id="272" r:id="rId22"/>
    <p:sldId id="333" r:id="rId23"/>
    <p:sldId id="312" r:id="rId24"/>
    <p:sldId id="310" r:id="rId25"/>
    <p:sldId id="311" r:id="rId26"/>
    <p:sldId id="327" r:id="rId27"/>
    <p:sldId id="314" r:id="rId28"/>
    <p:sldId id="313" r:id="rId29"/>
    <p:sldId id="273" r:id="rId30"/>
    <p:sldId id="304" r:id="rId31"/>
    <p:sldId id="301" r:id="rId32"/>
    <p:sldId id="276" r:id="rId33"/>
    <p:sldId id="290" r:id="rId34"/>
    <p:sldId id="328" r:id="rId35"/>
    <p:sldId id="284" r:id="rId36"/>
    <p:sldId id="289" r:id="rId37"/>
    <p:sldId id="334" r:id="rId38"/>
    <p:sldId id="298" r:id="rId39"/>
    <p:sldId id="299" r:id="rId40"/>
    <p:sldId id="300" r:id="rId41"/>
    <p:sldId id="288" r:id="rId42"/>
    <p:sldId id="285" r:id="rId43"/>
    <p:sldId id="286" r:id="rId44"/>
    <p:sldId id="287" r:id="rId45"/>
    <p:sldId id="280" r:id="rId46"/>
    <p:sldId id="315" r:id="rId47"/>
    <p:sldId id="325" r:id="rId48"/>
    <p:sldId id="318" r:id="rId49"/>
    <p:sldId id="329" r:id="rId50"/>
    <p:sldId id="316" r:id="rId51"/>
    <p:sldId id="321" r:id="rId52"/>
    <p:sldId id="319" r:id="rId53"/>
    <p:sldId id="317" r:id="rId54"/>
    <p:sldId id="331" r:id="rId55"/>
    <p:sldId id="332" r:id="rId56"/>
    <p:sldId id="322" r:id="rId57"/>
    <p:sldId id="323" r:id="rId58"/>
    <p:sldId id="275" r:id="rId59"/>
    <p:sldId id="291" r:id="rId60"/>
    <p:sldId id="292" r:id="rId61"/>
    <p:sldId id="297" r:id="rId62"/>
    <p:sldId id="294" r:id="rId63"/>
    <p:sldId id="293" r:id="rId64"/>
    <p:sldId id="295" r:id="rId65"/>
    <p:sldId id="296" r:id="rId66"/>
    <p:sldId id="303" r:id="rId67"/>
    <p:sldId id="326" r:id="rId68"/>
  </p:sldIdLst>
  <p:sldSz cx="12192000" cy="6858000"/>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399FF"/>
    <a:srgbClr val="BBE0E3"/>
    <a:srgbClr val="FFFFC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680" y="52"/>
      </p:cViewPr>
      <p:guideLst/>
    </p:cSldViewPr>
  </p:slideViewPr>
  <p:notesTextViewPr>
    <p:cViewPr>
      <p:scale>
        <a:sx n="1" d="1"/>
        <a:sy n="1" d="1"/>
      </p:scale>
      <p:origin x="0" y="0"/>
    </p:cViewPr>
  </p:notesTextViewPr>
  <p:sorterViewPr>
    <p:cViewPr varScale="1">
      <p:scale>
        <a:sx n="100" d="100"/>
        <a:sy n="100" d="100"/>
      </p:scale>
      <p:origin x="0" y="-152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813606507656995E-2"/>
          <c:y val="4.0632385490958996E-2"/>
          <c:w val="0.88222102864705065"/>
          <c:h val="0.91038019475150356"/>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dLbl>
              <c:idx val="0"/>
              <c:layout>
                <c:manualLayout>
                  <c:x val="-0.14660887891076299"/>
                  <c:y val="1.7776668652294561E-2"/>
                </c:manualLayout>
              </c:layout>
              <c:tx>
                <c:rich>
                  <a:bodyPr/>
                  <a:lstStyle/>
                  <a:p>
                    <a:fld id="{7107C3E2-4F85-42C0-BB37-11B4D462F179}"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0-6774-4F6B-BC4C-2B447C4D8B44}"/>
                </c:ext>
              </c:extLst>
            </c:dLbl>
            <c:dLbl>
              <c:idx val="1"/>
              <c:layout>
                <c:manualLayout>
                  <c:x val="-6.8417476825022722E-2"/>
                  <c:y val="-5.3330005956883725E-2"/>
                </c:manualLayout>
              </c:layout>
              <c:tx>
                <c:rich>
                  <a:bodyPr/>
                  <a:lstStyle/>
                  <a:p>
                    <a:fld id="{4619698A-0DB8-4E58-AD78-E8C836967FE4}"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1-6774-4F6B-BC4C-2B447C4D8B44}"/>
                </c:ext>
              </c:extLst>
            </c:dLbl>
            <c:dLbl>
              <c:idx val="2"/>
              <c:layout>
                <c:manualLayout>
                  <c:x val="-0.14269930880647597"/>
                  <c:y val="3.3013813211404182E-2"/>
                </c:manualLayout>
              </c:layout>
              <c:tx>
                <c:rich>
                  <a:bodyPr/>
                  <a:lstStyle/>
                  <a:p>
                    <a:fld id="{9FFA4B4E-9F3E-4BD3-BB33-C3A712A612AC}"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2-6774-4F6B-BC4C-2B447C4D8B44}"/>
                </c:ext>
              </c:extLst>
            </c:dLbl>
            <c:dLbl>
              <c:idx val="3"/>
              <c:layout/>
              <c:tx>
                <c:rich>
                  <a:bodyPr/>
                  <a:lstStyle/>
                  <a:p>
                    <a:fld id="{DE5F1AE4-1513-41CB-8DE1-202451131D7B}"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3-6774-4F6B-BC4C-2B447C4D8B44}"/>
                </c:ext>
              </c:extLst>
            </c:dLbl>
            <c:dLbl>
              <c:idx val="4"/>
              <c:layout>
                <c:manualLayout>
                  <c:x val="-4.1050486095013633E-2"/>
                  <c:y val="3.8092861397773965E-2"/>
                </c:manualLayout>
              </c:layout>
              <c:tx>
                <c:rich>
                  <a:bodyPr/>
                  <a:lstStyle/>
                  <a:p>
                    <a:fld id="{47163EFA-1763-430A-A46C-87EC6CD3857E}"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4-6774-4F6B-BC4C-2B447C4D8B44}"/>
                </c:ext>
              </c:extLst>
            </c:dLbl>
            <c:dLbl>
              <c:idx val="5"/>
              <c:layout>
                <c:manualLayout>
                  <c:x val="-2.1502635573578573E-2"/>
                  <c:y val="5.0790481863698653E-2"/>
                </c:manualLayout>
              </c:layout>
              <c:tx>
                <c:rich>
                  <a:bodyPr/>
                  <a:lstStyle/>
                  <a:p>
                    <a:fld id="{67EE43CC-17EE-46C8-BB27-5E2CA5A86172}"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6774-4F6B-BC4C-2B447C4D8B44}"/>
                </c:ext>
              </c:extLst>
            </c:dLbl>
            <c:dLbl>
              <c:idx val="6"/>
              <c:layout/>
              <c:tx>
                <c:rich>
                  <a:bodyPr/>
                  <a:lstStyle/>
                  <a:p>
                    <a:fld id="{B4CC821A-7FF7-4440-9E9E-12ACE168380C}"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6-6774-4F6B-BC4C-2B447C4D8B44}"/>
                </c:ext>
              </c:extLst>
            </c:dLbl>
            <c:dLbl>
              <c:idx val="7"/>
              <c:layout/>
              <c:tx>
                <c:rich>
                  <a:bodyPr/>
                  <a:lstStyle/>
                  <a:p>
                    <a:fld id="{6D9ACCF3-1C49-4073-BADD-F3C86C61208C}"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6774-4F6B-BC4C-2B447C4D8B44}"/>
                </c:ext>
              </c:extLst>
            </c:dLbl>
            <c:dLbl>
              <c:idx val="8"/>
              <c:layout>
                <c:manualLayout>
                  <c:x val="-6.255312166859224E-2"/>
                  <c:y val="-5.0790481863698791E-2"/>
                </c:manualLayout>
              </c:layout>
              <c:tx>
                <c:rich>
                  <a:bodyPr/>
                  <a:lstStyle/>
                  <a:p>
                    <a:fld id="{70E0D4AE-5B18-4613-A737-4AB437D27295}"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8-6774-4F6B-BC4C-2B447C4D8B44}"/>
                </c:ext>
              </c:extLst>
            </c:dLbl>
            <c:dLbl>
              <c:idx val="9"/>
              <c:layout>
                <c:manualLayout>
                  <c:x val="-8.4055757242170778E-2"/>
                  <c:y val="5.3330005956883586E-2"/>
                </c:manualLayout>
              </c:layout>
              <c:tx>
                <c:rich>
                  <a:bodyPr/>
                  <a:lstStyle/>
                  <a:p>
                    <a:fld id="{2B6883BA-FE38-4D94-A2EB-3D5BA0488BF1}"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9-6774-4F6B-BC4C-2B447C4D8B44}"/>
                </c:ext>
              </c:extLst>
            </c:dLbl>
            <c:dLbl>
              <c:idx val="10"/>
              <c:layout/>
              <c:tx>
                <c:rich>
                  <a:bodyPr/>
                  <a:lstStyle/>
                  <a:p>
                    <a:fld id="{6D7DF9AC-3D93-4201-AD7D-2F118AC70259}"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A-6774-4F6B-BC4C-2B447C4D8B44}"/>
                </c:ext>
              </c:extLst>
            </c:dLbl>
            <c:dLbl>
              <c:idx val="11"/>
              <c:layout>
                <c:manualLayout>
                  <c:x val="-3.58373119602784E-17"/>
                  <c:y val="-3.3013813211404279E-2"/>
                </c:manualLayout>
              </c:layout>
              <c:tx>
                <c:rich>
                  <a:bodyPr/>
                  <a:lstStyle/>
                  <a:p>
                    <a:fld id="{856F39C7-8839-45C2-9E1A-9F47B3A68798}"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B-6774-4F6B-BC4C-2B447C4D8B44}"/>
                </c:ext>
              </c:extLst>
            </c:dLbl>
            <c:dLbl>
              <c:idx val="12"/>
              <c:tx>
                <c:rich>
                  <a:bodyPr/>
                  <a:lstStyle/>
                  <a:p>
                    <a:endParaRPr lang="ja-JP" altLang="en-US"/>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774-4F6B-BC4C-2B447C4D8B44}"/>
                </c:ext>
              </c:extLst>
            </c:dLbl>
            <c:dLbl>
              <c:idx val="13"/>
              <c:tx>
                <c:rich>
                  <a:bodyPr/>
                  <a:lstStyle/>
                  <a:p>
                    <a:endParaRPr lang="ja-JP" altLang="en-US"/>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774-4F6B-BC4C-2B447C4D8B44}"/>
                </c:ext>
              </c:extLst>
            </c:dLbl>
            <c:dLbl>
              <c:idx val="14"/>
              <c:layout/>
              <c:tx>
                <c:rich>
                  <a:bodyPr/>
                  <a:lstStyle/>
                  <a:p>
                    <a:fld id="{454998B0-E0D7-4ED3-AD25-F758AA6C6E12}" type="CELLRANGE">
                      <a:rPr lang="en-US" altLang="ja-JP"/>
                      <a:pPr/>
                      <a:t>[CELLRANGE]</a:t>
                    </a:fld>
                    <a:endParaRPr lang="ja-JP" altLang="en-US"/>
                  </a:p>
                </c:rich>
              </c:tx>
              <c:dLblPos val="t"/>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E-6774-4F6B-BC4C-2B447C4D8B44}"/>
                </c:ext>
              </c:extLst>
            </c:dLbl>
            <c:dLbl>
              <c:idx val="15"/>
              <c:layout/>
              <c:tx>
                <c:rich>
                  <a:bodyPr/>
                  <a:lstStyle/>
                  <a:p>
                    <a:fld id="{B233ACDC-DF9E-42E8-8ED9-E43707DBE7A9}"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F-6774-4F6B-BC4C-2B447C4D8B44}"/>
                </c:ext>
              </c:extLst>
            </c:dLbl>
            <c:dLbl>
              <c:idx val="16"/>
              <c:layout/>
              <c:tx>
                <c:rich>
                  <a:bodyPr/>
                  <a:lstStyle/>
                  <a:p>
                    <a:fld id="{8181AEB9-9FCC-4BC0-98A0-8B0814DD6F32}"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0-6774-4F6B-BC4C-2B447C4D8B44}"/>
                </c:ext>
              </c:extLst>
            </c:dLbl>
            <c:dLbl>
              <c:idx val="17"/>
              <c:layout>
                <c:manualLayout>
                  <c:x val="-0.28930818771723893"/>
                  <c:y val="9.9981263511218002E-8"/>
                </c:manualLayout>
              </c:layout>
              <c:tx>
                <c:rich>
                  <a:bodyPr/>
                  <a:lstStyle/>
                  <a:p>
                    <a:fld id="{19FCA346-7C9A-4F56-A395-A044DAE14803}" type="CELLRANGE">
                      <a:rPr lang="ja-JP" altLang="en-US" dirty="0"/>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5444451935221812"/>
                      <c:h val="9.1473657836521421E-2"/>
                    </c:manualLayout>
                  </c15:layout>
                  <c15:dlblFieldTable/>
                  <c15:showDataLabelsRange val="1"/>
                </c:ext>
                <c:ext xmlns:c16="http://schemas.microsoft.com/office/drawing/2014/chart" uri="{C3380CC4-5D6E-409C-BE32-E72D297353CC}">
                  <c16:uniqueId val="{00000011-6774-4F6B-BC4C-2B447C4D8B44}"/>
                </c:ext>
              </c:extLst>
            </c:dLbl>
            <c:dLbl>
              <c:idx val="18"/>
              <c:layout/>
              <c:tx>
                <c:rich>
                  <a:bodyPr/>
                  <a:lstStyle/>
                  <a:p>
                    <a:fld id="{732DCC54-7556-4550-B057-AC50C9AEBF09}"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2-6774-4F6B-BC4C-2B447C4D8B44}"/>
                </c:ext>
              </c:extLst>
            </c:dLbl>
            <c:dLbl>
              <c:idx val="19"/>
              <c:layout/>
              <c:tx>
                <c:rich>
                  <a:bodyPr/>
                  <a:lstStyle/>
                  <a:p>
                    <a:fld id="{D41D268C-0C0B-49AB-8375-8F940A5049B3}"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3-6774-4F6B-BC4C-2B447C4D8B44}"/>
                </c:ext>
              </c:extLst>
            </c:dLbl>
            <c:spPr>
              <a:noFill/>
              <a:ln>
                <a:noFill/>
              </a:ln>
              <a:effectLst/>
            </c:spPr>
            <c:txPr>
              <a:bodyPr rot="0" spcFirstLastPara="1" vertOverflow="ellipsis" vert="horz" wrap="square" anchor="ctr" anchorCtr="1"/>
              <a:lstStyle/>
              <a:p>
                <a:pPr>
                  <a:defRPr lang="ja-JP" sz="12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集計!$C$57:$C$76</c:f>
              <c:numCache>
                <c:formatCode>General</c:formatCode>
                <c:ptCount val="20"/>
                <c:pt idx="0">
                  <c:v>47.152639663297052</c:v>
                </c:pt>
                <c:pt idx="1">
                  <c:v>48.827568610476021</c:v>
                </c:pt>
                <c:pt idx="2">
                  <c:v>48.012680135769969</c:v>
                </c:pt>
                <c:pt idx="3">
                  <c:v>50.222471958764501</c:v>
                </c:pt>
                <c:pt idx="4">
                  <c:v>48.005173752045458</c:v>
                </c:pt>
                <c:pt idx="5">
                  <c:v>55.397575386634479</c:v>
                </c:pt>
                <c:pt idx="6">
                  <c:v>52.161603750336589</c:v>
                </c:pt>
                <c:pt idx="7">
                  <c:v>51.662845766738556</c:v>
                </c:pt>
                <c:pt idx="8">
                  <c:v>44.262121971328419</c:v>
                </c:pt>
                <c:pt idx="9">
                  <c:v>42.083117756827498</c:v>
                </c:pt>
                <c:pt idx="10">
                  <c:v>0</c:v>
                </c:pt>
                <c:pt idx="11">
                  <c:v>45.547165245268694</c:v>
                </c:pt>
                <c:pt idx="12">
                  <c:v>#N/A</c:v>
                </c:pt>
                <c:pt idx="13">
                  <c:v>#N/A</c:v>
                </c:pt>
                <c:pt idx="14">
                  <c:v>57.330282924421724</c:v>
                </c:pt>
                <c:pt idx="15">
                  <c:v>41.504629239391079</c:v>
                </c:pt>
                <c:pt idx="16">
                  <c:v>0</c:v>
                </c:pt>
                <c:pt idx="17">
                  <c:v>47.480136238297291</c:v>
                </c:pt>
                <c:pt idx="18">
                  <c:v>0</c:v>
                </c:pt>
                <c:pt idx="19">
                  <c:v>0</c:v>
                </c:pt>
              </c:numCache>
            </c:numRef>
          </c:xVal>
          <c:yVal>
            <c:numRef>
              <c:f>集計!$D$57:$D$76</c:f>
              <c:numCache>
                <c:formatCode>General</c:formatCode>
                <c:ptCount val="20"/>
                <c:pt idx="0">
                  <c:v>-14.014285714285714</c:v>
                </c:pt>
                <c:pt idx="1">
                  <c:v>9.6666666666666661</c:v>
                </c:pt>
                <c:pt idx="2">
                  <c:v>-19.824999999999996</c:v>
                </c:pt>
                <c:pt idx="3">
                  <c:v>30.275000000000002</c:v>
                </c:pt>
                <c:pt idx="4">
                  <c:v>-8.3249999999999993</c:v>
                </c:pt>
                <c:pt idx="5">
                  <c:v>-1.5</c:v>
                </c:pt>
                <c:pt idx="6">
                  <c:v>-6.4666666666666659</c:v>
                </c:pt>
                <c:pt idx="7">
                  <c:v>3.9</c:v>
                </c:pt>
                <c:pt idx="8">
                  <c:v>15.5</c:v>
                </c:pt>
                <c:pt idx="9">
                  <c:v>-4.2</c:v>
                </c:pt>
                <c:pt idx="10">
                  <c:v>0</c:v>
                </c:pt>
                <c:pt idx="11">
                  <c:v>-6.8</c:v>
                </c:pt>
                <c:pt idx="12">
                  <c:v>17.399999999999999</c:v>
                </c:pt>
                <c:pt idx="13">
                  <c:v>-42.800000000000004</c:v>
                </c:pt>
                <c:pt idx="14">
                  <c:v>3.1</c:v>
                </c:pt>
                <c:pt idx="15">
                  <c:v>1</c:v>
                </c:pt>
                <c:pt idx="16">
                  <c:v>0</c:v>
                </c:pt>
                <c:pt idx="17">
                  <c:v>6.5</c:v>
                </c:pt>
                <c:pt idx="18">
                  <c:v>0</c:v>
                </c:pt>
                <c:pt idx="19">
                  <c:v>0</c:v>
                </c:pt>
              </c:numCache>
            </c:numRef>
          </c:yVal>
          <c:smooth val="0"/>
          <c:extLst>
            <c:ext xmlns:c15="http://schemas.microsoft.com/office/drawing/2012/chart" uri="{02D57815-91ED-43cb-92C2-25804820EDAC}">
              <c15:datalabelsRange>
                <c15:f>集計!$B$57:$B$76</c15:f>
                <c15:dlblRangeCache>
                  <c:ptCount val="20"/>
                  <c:pt idx="0">
                    <c:v>雇用・所得</c:v>
                  </c:pt>
                  <c:pt idx="1">
                    <c:v>環境共生</c:v>
                  </c:pt>
                  <c:pt idx="2">
                    <c:v>移動・交通</c:v>
                  </c:pt>
                  <c:pt idx="3">
                    <c:v>医療・健康</c:v>
                  </c:pt>
                  <c:pt idx="4">
                    <c:v>介護・福祉</c:v>
                  </c:pt>
                  <c:pt idx="5">
                    <c:v>住宅環境</c:v>
                  </c:pt>
                  <c:pt idx="6">
                    <c:v>子育て</c:v>
                  </c:pt>
                  <c:pt idx="7">
                    <c:v>地域とのつながり</c:v>
                  </c:pt>
                  <c:pt idx="8">
                    <c:v>事故・犯罪</c:v>
                  </c:pt>
                  <c:pt idx="9">
                    <c:v>初等・中等教育</c:v>
                  </c:pt>
                  <c:pt idx="10">
                    <c:v>事業創造</c:v>
                  </c:pt>
                  <c:pt idx="11">
                    <c:v>文化・芸術</c:v>
                  </c:pt>
                  <c:pt idx="12">
                    <c:v>自然災害</c:v>
                  </c:pt>
                  <c:pt idx="13">
                    <c:v>空気・騒音・清潔さ</c:v>
                  </c:pt>
                  <c:pt idx="14">
                    <c:v>公共空間</c:v>
                  </c:pt>
                  <c:pt idx="15">
                    <c:v>多様性</c:v>
                  </c:pt>
                  <c:pt idx="16">
                    <c:v>買物・飲食</c:v>
                  </c:pt>
                  <c:pt idx="17">
                    <c:v>教育環境の選択可能性</c:v>
                  </c:pt>
                  <c:pt idx="18">
                    <c:v>デジタル生活</c:v>
                  </c:pt>
                  <c:pt idx="19">
                    <c:v>遊び・娯楽</c:v>
                  </c:pt>
                </c15:dlblRangeCache>
              </c15:datalabelsRange>
            </c:ext>
            <c:ext xmlns:c16="http://schemas.microsoft.com/office/drawing/2014/chart" uri="{C3380CC4-5D6E-409C-BE32-E72D297353CC}">
              <c16:uniqueId val="{00000014-6774-4F6B-BC4C-2B447C4D8B44}"/>
            </c:ext>
          </c:extLst>
        </c:ser>
        <c:dLbls>
          <c:dLblPos val="r"/>
          <c:showLegendKey val="0"/>
          <c:showVal val="1"/>
          <c:showCatName val="0"/>
          <c:showSerName val="0"/>
          <c:showPercent val="0"/>
          <c:showBubbleSize val="0"/>
        </c:dLbls>
        <c:axId val="2029518448"/>
        <c:axId val="2029520528"/>
      </c:scatterChart>
      <c:valAx>
        <c:axId val="2029518448"/>
        <c:scaling>
          <c:orientation val="minMax"/>
          <c:min val="4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2029520528"/>
        <c:crossesAt val="-30"/>
        <c:crossBetween val="midCat"/>
      </c:valAx>
      <c:valAx>
        <c:axId val="2029520528"/>
        <c:scaling>
          <c:orientation val="minMax"/>
          <c:min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202951844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dLbl>
              <c:idx val="0"/>
              <c:layout>
                <c:manualLayout>
                  <c:x val="-0.14819125146529244"/>
                  <c:y val="-1.0027201745522739E-2"/>
                </c:manualLayout>
              </c:layout>
              <c:tx>
                <c:rich>
                  <a:bodyPr/>
                  <a:lstStyle/>
                  <a:p>
                    <a:fld id="{84DB2E62-AB12-480D-ABD1-6E9F0FE3BA3F}"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0-0FB1-4661-AEA1-F44834E6356E}"/>
                </c:ext>
              </c:extLst>
            </c:dLbl>
            <c:dLbl>
              <c:idx val="1"/>
              <c:layout>
                <c:manualLayout>
                  <c:x val="-5.0697007080231622E-2"/>
                  <c:y val="-3.25884056729486E-2"/>
                </c:manualLayout>
              </c:layout>
              <c:tx>
                <c:rich>
                  <a:bodyPr/>
                  <a:lstStyle/>
                  <a:p>
                    <a:fld id="{3B1221D3-433A-4EB6-B792-23C845D66CE9}"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1-0FB1-4661-AEA1-F44834E6356E}"/>
                </c:ext>
              </c:extLst>
            </c:dLbl>
            <c:dLbl>
              <c:idx val="2"/>
              <c:layout>
                <c:manualLayout>
                  <c:x val="-0.1501411363529937"/>
                  <c:y val="3.760200654570988E-2"/>
                </c:manualLayout>
              </c:layout>
              <c:tx>
                <c:rich>
                  <a:bodyPr/>
                  <a:lstStyle/>
                  <a:p>
                    <a:fld id="{FA4514D0-CFAB-43AA-ABD1-722A369551DE}"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2-0FB1-4661-AEA1-F44834E6356E}"/>
                </c:ext>
              </c:extLst>
            </c:dLbl>
            <c:dLbl>
              <c:idx val="3"/>
              <c:layout>
                <c:manualLayout>
                  <c:x val="2.7298388427816955E-2"/>
                  <c:y val="-1.2534002181903309E-2"/>
                </c:manualLayout>
              </c:layout>
              <c:tx>
                <c:rich>
                  <a:bodyPr/>
                  <a:lstStyle/>
                  <a:p>
                    <a:fld id="{061C5FD1-1F6B-4BEB-AB53-D50EB642E18B}"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3-0FB1-4661-AEA1-F44834E6356E}"/>
                </c:ext>
              </c:extLst>
            </c:dLbl>
            <c:dLbl>
              <c:idx val="4"/>
              <c:layout>
                <c:manualLayout>
                  <c:x val="-0.1403917119144876"/>
                  <c:y val="-1.2534002181903309E-2"/>
                </c:manualLayout>
              </c:layout>
              <c:tx>
                <c:rich>
                  <a:bodyPr/>
                  <a:lstStyle/>
                  <a:p>
                    <a:fld id="{A4F203A8-6F48-4FF9-B41C-81431405D662}"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4-0FB1-4661-AEA1-F44834E6356E}"/>
                </c:ext>
              </c:extLst>
            </c:dLbl>
            <c:dLbl>
              <c:idx val="5"/>
              <c:layout/>
              <c:tx>
                <c:rich>
                  <a:bodyPr/>
                  <a:lstStyle/>
                  <a:p>
                    <a:fld id="{288F329F-AEC3-48DE-8E75-F1FD2FCBD6A4}"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0FB1-4661-AEA1-F44834E6356E}"/>
                </c:ext>
              </c:extLst>
            </c:dLbl>
            <c:dLbl>
              <c:idx val="6"/>
              <c:layout/>
              <c:tx>
                <c:rich>
                  <a:bodyPr/>
                  <a:lstStyle/>
                  <a:p>
                    <a:fld id="{23F38BD3-BEB7-4413-AC6F-70FC6BB35405}"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6-0FB1-4661-AEA1-F44834E6356E}"/>
                </c:ext>
              </c:extLst>
            </c:dLbl>
            <c:dLbl>
              <c:idx val="7"/>
              <c:layout/>
              <c:tx>
                <c:rich>
                  <a:bodyPr/>
                  <a:lstStyle/>
                  <a:p>
                    <a:fld id="{7C91FA08-3348-4DF1-BBED-E256E0824F93}"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0FB1-4661-AEA1-F44834E6356E}"/>
                </c:ext>
              </c:extLst>
            </c:dLbl>
            <c:dLbl>
              <c:idx val="8"/>
              <c:layout>
                <c:manualLayout>
                  <c:x val="4.6797237304829153E-2"/>
                  <c:y val="-3.0081605236567943E-2"/>
                </c:manualLayout>
              </c:layout>
              <c:tx>
                <c:rich>
                  <a:bodyPr/>
                  <a:lstStyle/>
                  <a:p>
                    <a:fld id="{1F18248A-B1D6-4F3D-8D99-9753EEE3DDCC}"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8-0FB1-4661-AEA1-F44834E6356E}"/>
                </c:ext>
              </c:extLst>
            </c:dLbl>
            <c:dLbl>
              <c:idx val="9"/>
              <c:layout>
                <c:manualLayout>
                  <c:x val="1.3649194213908514E-2"/>
                  <c:y val="2.7574804800187279E-2"/>
                </c:manualLayout>
              </c:layout>
              <c:tx>
                <c:rich>
                  <a:bodyPr/>
                  <a:lstStyle/>
                  <a:p>
                    <a:fld id="{27F5DE1C-9F4A-4BA8-8996-A8363C7430BC}"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9-0FB1-4661-AEA1-F44834E6356E}"/>
                </c:ext>
              </c:extLst>
            </c:dLbl>
            <c:dLbl>
              <c:idx val="10"/>
              <c:layout/>
              <c:tx>
                <c:rich>
                  <a:bodyPr/>
                  <a:lstStyle/>
                  <a:p>
                    <a:fld id="{629B2894-0413-498A-945A-49D959A833C3}"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A-0FB1-4661-AEA1-F44834E6356E}"/>
                </c:ext>
              </c:extLst>
            </c:dLbl>
            <c:dLbl>
              <c:idx val="11"/>
              <c:layout/>
              <c:tx>
                <c:rich>
                  <a:bodyPr/>
                  <a:lstStyle/>
                  <a:p>
                    <a:fld id="{3AA77A13-23A4-43B1-AD2F-A6AA1088920C}"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B-0FB1-4661-AEA1-F44834E6356E}"/>
                </c:ext>
              </c:extLst>
            </c:dLbl>
            <c:dLbl>
              <c:idx val="12"/>
              <c:tx>
                <c:rich>
                  <a:bodyPr/>
                  <a:lstStyle/>
                  <a:p>
                    <a:endParaRPr lang="ja-JP" altLang="en-US"/>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FB1-4661-AEA1-F44834E6356E}"/>
                </c:ext>
              </c:extLst>
            </c:dLbl>
            <c:dLbl>
              <c:idx val="13"/>
              <c:tx>
                <c:rich>
                  <a:bodyPr/>
                  <a:lstStyle/>
                  <a:p>
                    <a:endParaRPr lang="ja-JP" altLang="en-US"/>
                  </a:p>
                </c:rich>
              </c:tx>
              <c:dLblPos val="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FB1-4661-AEA1-F44834E6356E}"/>
                </c:ext>
              </c:extLst>
            </c:dLbl>
            <c:dLbl>
              <c:idx val="14"/>
              <c:layout/>
              <c:tx>
                <c:rich>
                  <a:bodyPr/>
                  <a:lstStyle/>
                  <a:p>
                    <a:fld id="{FFB3F795-AEBC-42BA-9E73-1990B799C5FB}"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E-0FB1-4661-AEA1-F44834E6356E}"/>
                </c:ext>
              </c:extLst>
            </c:dLbl>
            <c:dLbl>
              <c:idx val="15"/>
              <c:layout/>
              <c:tx>
                <c:rich>
                  <a:bodyPr/>
                  <a:lstStyle/>
                  <a:p>
                    <a:fld id="{4A5D2E07-14E3-4719-A716-7A64CFC46680}"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F-0FB1-4661-AEA1-F44834E6356E}"/>
                </c:ext>
              </c:extLst>
            </c:dLbl>
            <c:dLbl>
              <c:idx val="16"/>
              <c:layout/>
              <c:tx>
                <c:rich>
                  <a:bodyPr/>
                  <a:lstStyle/>
                  <a:p>
                    <a:fld id="{832B2C49-8FC0-4308-A7AF-6F9DF904B6A9}"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0-0FB1-4661-AEA1-F44834E6356E}"/>
                </c:ext>
              </c:extLst>
            </c:dLbl>
            <c:dLbl>
              <c:idx val="17"/>
              <c:layout>
                <c:manualLayout>
                  <c:x val="-0.23203630163644476"/>
                  <c:y val="-8.0217515271250706E-2"/>
                </c:manualLayout>
              </c:layout>
              <c:tx>
                <c:rich>
                  <a:bodyPr/>
                  <a:lstStyle/>
                  <a:p>
                    <a:fld id="{C4665028-4CD8-46B3-9639-C1E784AC8C6B}"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9085465604107341"/>
                      <c:h val="9.0294951718431424E-2"/>
                    </c:manualLayout>
                  </c15:layout>
                  <c15:dlblFieldTable/>
                  <c15:showDataLabelsRange val="1"/>
                </c:ext>
                <c:ext xmlns:c16="http://schemas.microsoft.com/office/drawing/2014/chart" uri="{C3380CC4-5D6E-409C-BE32-E72D297353CC}">
                  <c16:uniqueId val="{00000011-0FB1-4661-AEA1-F44834E6356E}"/>
                </c:ext>
              </c:extLst>
            </c:dLbl>
            <c:dLbl>
              <c:idx val="18"/>
              <c:layout/>
              <c:tx>
                <c:rich>
                  <a:bodyPr/>
                  <a:lstStyle/>
                  <a:p>
                    <a:fld id="{1C88CADE-2479-4852-8DA0-C28A20FA2EA1}"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2-0FB1-4661-AEA1-F44834E6356E}"/>
                </c:ext>
              </c:extLst>
            </c:dLbl>
            <c:dLbl>
              <c:idx val="19"/>
              <c:layout/>
              <c:tx>
                <c:rich>
                  <a:bodyPr/>
                  <a:lstStyle/>
                  <a:p>
                    <a:fld id="{F2C9A5F3-1EDC-4B57-AAF1-191B3BA5E7CE}" type="CELLRANGE">
                      <a:rPr lang="ja-JP" altLang="en-US"/>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3-0FB1-4661-AEA1-F44834E6356E}"/>
                </c:ext>
              </c:extLst>
            </c:dLbl>
            <c:spPr>
              <a:noFill/>
              <a:ln>
                <a:noFill/>
              </a:ln>
              <a:effectLst/>
            </c:spPr>
            <c:txPr>
              <a:bodyPr rot="0" spcFirstLastPara="1" vertOverflow="ellipsis" vert="horz" wrap="square" anchor="ctr" anchorCtr="1"/>
              <a:lstStyle/>
              <a:p>
                <a:pPr>
                  <a:defRPr lang="ja-JP" sz="12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集計!$C$57:$C$76</c:f>
              <c:numCache>
                <c:formatCode>General</c:formatCode>
                <c:ptCount val="20"/>
                <c:pt idx="0">
                  <c:v>47.152639663297052</c:v>
                </c:pt>
                <c:pt idx="1">
                  <c:v>48.827568610476021</c:v>
                </c:pt>
                <c:pt idx="2">
                  <c:v>48.012680135769969</c:v>
                </c:pt>
                <c:pt idx="3">
                  <c:v>50.222471958764501</c:v>
                </c:pt>
                <c:pt idx="4">
                  <c:v>48.005173752045458</c:v>
                </c:pt>
                <c:pt idx="5">
                  <c:v>55.397575386634479</c:v>
                </c:pt>
                <c:pt idx="6">
                  <c:v>52.161603750336589</c:v>
                </c:pt>
                <c:pt idx="7">
                  <c:v>51.662845766738556</c:v>
                </c:pt>
                <c:pt idx="8">
                  <c:v>44.262121971328419</c:v>
                </c:pt>
                <c:pt idx="9">
                  <c:v>42.083117756827498</c:v>
                </c:pt>
                <c:pt idx="10">
                  <c:v>0</c:v>
                </c:pt>
                <c:pt idx="11">
                  <c:v>45.547165245268694</c:v>
                </c:pt>
                <c:pt idx="12">
                  <c:v>#N/A</c:v>
                </c:pt>
                <c:pt idx="13">
                  <c:v>#N/A</c:v>
                </c:pt>
                <c:pt idx="14">
                  <c:v>57.330282924421724</c:v>
                </c:pt>
                <c:pt idx="15">
                  <c:v>41.504629239391079</c:v>
                </c:pt>
                <c:pt idx="16">
                  <c:v>0</c:v>
                </c:pt>
                <c:pt idx="17">
                  <c:v>47.480136238297291</c:v>
                </c:pt>
                <c:pt idx="18">
                  <c:v>0</c:v>
                </c:pt>
                <c:pt idx="19">
                  <c:v>0</c:v>
                </c:pt>
              </c:numCache>
            </c:numRef>
          </c:xVal>
          <c:yVal>
            <c:numRef>
              <c:f>集計!$E$57:$E$76</c:f>
              <c:numCache>
                <c:formatCode>General</c:formatCode>
                <c:ptCount val="20"/>
                <c:pt idx="0">
                  <c:v>118.1</c:v>
                </c:pt>
                <c:pt idx="1">
                  <c:v>132.83333333333334</c:v>
                </c:pt>
                <c:pt idx="2">
                  <c:v>139.39999999999998</c:v>
                </c:pt>
                <c:pt idx="3">
                  <c:v>141.27500000000001</c:v>
                </c:pt>
                <c:pt idx="4">
                  <c:v>144.625</c:v>
                </c:pt>
                <c:pt idx="5">
                  <c:v>115.9</c:v>
                </c:pt>
                <c:pt idx="6">
                  <c:v>149.56666666666666</c:v>
                </c:pt>
                <c:pt idx="7">
                  <c:v>110.8</c:v>
                </c:pt>
                <c:pt idx="8">
                  <c:v>161.4</c:v>
                </c:pt>
                <c:pt idx="9">
                  <c:v>159.94999999999999</c:v>
                </c:pt>
                <c:pt idx="10">
                  <c:v>0</c:v>
                </c:pt>
                <c:pt idx="11">
                  <c:v>83.9</c:v>
                </c:pt>
                <c:pt idx="12">
                  <c:v>161.69999999999999</c:v>
                </c:pt>
                <c:pt idx="13">
                  <c:v>150.25</c:v>
                </c:pt>
                <c:pt idx="14">
                  <c:v>125.4</c:v>
                </c:pt>
                <c:pt idx="15">
                  <c:v>94.8</c:v>
                </c:pt>
                <c:pt idx="16">
                  <c:v>0</c:v>
                </c:pt>
                <c:pt idx="17">
                  <c:v>97.4</c:v>
                </c:pt>
                <c:pt idx="18">
                  <c:v>0</c:v>
                </c:pt>
                <c:pt idx="19">
                  <c:v>0</c:v>
                </c:pt>
              </c:numCache>
            </c:numRef>
          </c:yVal>
          <c:smooth val="0"/>
          <c:extLst>
            <c:ext xmlns:c15="http://schemas.microsoft.com/office/drawing/2012/chart" uri="{02D57815-91ED-43cb-92C2-25804820EDAC}">
              <c15:datalabelsRange>
                <c15:f>集計!$B$57:$B$76</c15:f>
                <c15:dlblRangeCache>
                  <c:ptCount val="20"/>
                  <c:pt idx="0">
                    <c:v>雇用・所得</c:v>
                  </c:pt>
                  <c:pt idx="1">
                    <c:v>環境共生</c:v>
                  </c:pt>
                  <c:pt idx="2">
                    <c:v>移動・交通</c:v>
                  </c:pt>
                  <c:pt idx="3">
                    <c:v>医療・健康</c:v>
                  </c:pt>
                  <c:pt idx="4">
                    <c:v>介護・福祉</c:v>
                  </c:pt>
                  <c:pt idx="5">
                    <c:v>住宅環境</c:v>
                  </c:pt>
                  <c:pt idx="6">
                    <c:v>子育て</c:v>
                  </c:pt>
                  <c:pt idx="7">
                    <c:v>地域とのつながり</c:v>
                  </c:pt>
                  <c:pt idx="8">
                    <c:v>事故・犯罪</c:v>
                  </c:pt>
                  <c:pt idx="9">
                    <c:v>初等・中等教育</c:v>
                  </c:pt>
                  <c:pt idx="10">
                    <c:v>事業創造</c:v>
                  </c:pt>
                  <c:pt idx="11">
                    <c:v>文化・芸術</c:v>
                  </c:pt>
                  <c:pt idx="12">
                    <c:v>自然災害</c:v>
                  </c:pt>
                  <c:pt idx="13">
                    <c:v>空気・騒音・清潔さ</c:v>
                  </c:pt>
                  <c:pt idx="14">
                    <c:v>公共空間</c:v>
                  </c:pt>
                  <c:pt idx="15">
                    <c:v>多様性</c:v>
                  </c:pt>
                  <c:pt idx="16">
                    <c:v>買物・飲食</c:v>
                  </c:pt>
                  <c:pt idx="17">
                    <c:v>教育環境の選択可能性</c:v>
                  </c:pt>
                  <c:pt idx="18">
                    <c:v>デジタル生活</c:v>
                  </c:pt>
                  <c:pt idx="19">
                    <c:v>遊び・娯楽</c:v>
                  </c:pt>
                </c15:dlblRangeCache>
              </c15:datalabelsRange>
            </c:ext>
            <c:ext xmlns:c16="http://schemas.microsoft.com/office/drawing/2014/chart" uri="{C3380CC4-5D6E-409C-BE32-E72D297353CC}">
              <c16:uniqueId val="{00000014-0FB1-4661-AEA1-F44834E6356E}"/>
            </c:ext>
          </c:extLst>
        </c:ser>
        <c:dLbls>
          <c:dLblPos val="r"/>
          <c:showLegendKey val="0"/>
          <c:showVal val="1"/>
          <c:showCatName val="0"/>
          <c:showSerName val="0"/>
          <c:showPercent val="0"/>
          <c:showBubbleSize val="0"/>
        </c:dLbls>
        <c:axId val="2029534672"/>
        <c:axId val="2029549648"/>
      </c:scatterChart>
      <c:valAx>
        <c:axId val="2029534672"/>
        <c:scaling>
          <c:orientation val="minMax"/>
          <c:min val="4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2029549648"/>
        <c:crosses val="autoZero"/>
        <c:crossBetween val="midCat"/>
      </c:valAx>
      <c:valAx>
        <c:axId val="2029549648"/>
        <c:scaling>
          <c:orientation val="minMax"/>
          <c:min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202953467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275696" cy="337467"/>
          </a:xfrm>
          <a:prstGeom prst="rect">
            <a:avLst/>
          </a:prstGeom>
        </p:spPr>
        <p:txBody>
          <a:bodyPr vert="horz" lIns="87572" tIns="43786" rIns="87572" bIns="43786" rtlCol="0"/>
          <a:lstStyle>
            <a:lvl1pPr algn="l">
              <a:defRPr sz="1100"/>
            </a:lvl1pPr>
          </a:lstStyle>
          <a:p>
            <a:endParaRPr kumimoji="1" lang="ja-JP" altLang="en-US"/>
          </a:p>
        </p:txBody>
      </p:sp>
      <p:sp>
        <p:nvSpPr>
          <p:cNvPr id="3" name="日付プレースホルダー 2"/>
          <p:cNvSpPr>
            <a:spLocks noGrp="1"/>
          </p:cNvSpPr>
          <p:nvPr>
            <p:ph type="dt" sz="quarter" idx="1"/>
          </p:nvPr>
        </p:nvSpPr>
        <p:spPr>
          <a:xfrm>
            <a:off x="5588412" y="1"/>
            <a:ext cx="4275696" cy="337467"/>
          </a:xfrm>
          <a:prstGeom prst="rect">
            <a:avLst/>
          </a:prstGeom>
        </p:spPr>
        <p:txBody>
          <a:bodyPr vert="horz" lIns="87572" tIns="43786" rIns="87572" bIns="43786" rtlCol="0"/>
          <a:lstStyle>
            <a:lvl1pPr algn="r">
              <a:defRPr sz="1100"/>
            </a:lvl1pPr>
          </a:lstStyle>
          <a:p>
            <a:fld id="{B21B9212-089A-4F74-8E99-C2E472D482DE}" type="datetimeFigureOut">
              <a:rPr kumimoji="1" lang="ja-JP" altLang="en-US" smtClean="0"/>
              <a:t>2023/8/2</a:t>
            </a:fld>
            <a:endParaRPr kumimoji="1" lang="ja-JP" altLang="en-US"/>
          </a:p>
        </p:txBody>
      </p:sp>
      <p:sp>
        <p:nvSpPr>
          <p:cNvPr id="4" name="フッター プレースホルダー 3"/>
          <p:cNvSpPr>
            <a:spLocks noGrp="1"/>
          </p:cNvSpPr>
          <p:nvPr>
            <p:ph type="ftr" sz="quarter" idx="2"/>
          </p:nvPr>
        </p:nvSpPr>
        <p:spPr>
          <a:xfrm>
            <a:off x="1" y="6398296"/>
            <a:ext cx="4275696" cy="337467"/>
          </a:xfrm>
          <a:prstGeom prst="rect">
            <a:avLst/>
          </a:prstGeom>
        </p:spPr>
        <p:txBody>
          <a:bodyPr vert="horz" lIns="87572" tIns="43786" rIns="87572" bIns="43786" rtlCol="0" anchor="b"/>
          <a:lstStyle>
            <a:lvl1pPr algn="l">
              <a:defRPr sz="1100"/>
            </a:lvl1pPr>
          </a:lstStyle>
          <a:p>
            <a:endParaRPr kumimoji="1" lang="ja-JP" altLang="en-US"/>
          </a:p>
        </p:txBody>
      </p:sp>
      <p:sp>
        <p:nvSpPr>
          <p:cNvPr id="5" name="スライド番号プレースホルダー 4"/>
          <p:cNvSpPr>
            <a:spLocks noGrp="1"/>
          </p:cNvSpPr>
          <p:nvPr>
            <p:ph type="sldNum" sz="quarter" idx="3"/>
          </p:nvPr>
        </p:nvSpPr>
        <p:spPr>
          <a:xfrm>
            <a:off x="5588412" y="6398296"/>
            <a:ext cx="4275696" cy="337467"/>
          </a:xfrm>
          <a:prstGeom prst="rect">
            <a:avLst/>
          </a:prstGeom>
        </p:spPr>
        <p:txBody>
          <a:bodyPr vert="horz" lIns="87572" tIns="43786" rIns="87572" bIns="43786" rtlCol="0" anchor="b"/>
          <a:lstStyle>
            <a:lvl1pPr algn="r">
              <a:defRPr sz="1100"/>
            </a:lvl1pPr>
          </a:lstStyle>
          <a:p>
            <a:fld id="{0A3D4E9A-FCCF-4DE4-A056-553F0250E063}" type="slidenum">
              <a:rPr kumimoji="1" lang="ja-JP" altLang="en-US" smtClean="0"/>
              <a:t>‹#›</a:t>
            </a:fld>
            <a:endParaRPr kumimoji="1" lang="ja-JP" altLang="en-US"/>
          </a:p>
        </p:txBody>
      </p:sp>
    </p:spTree>
    <p:extLst>
      <p:ext uri="{BB962C8B-B14F-4D97-AF65-F5344CB8AC3E}">
        <p14:creationId xmlns:p14="http://schemas.microsoft.com/office/powerpoint/2010/main" val="99262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275403" cy="337958"/>
          </a:xfrm>
          <a:prstGeom prst="rect">
            <a:avLst/>
          </a:prstGeom>
        </p:spPr>
        <p:txBody>
          <a:bodyPr vert="horz" lIns="91425" tIns="45713" rIns="91425" bIns="45713" rtlCol="0"/>
          <a:lstStyle>
            <a:lvl1pPr algn="l">
              <a:defRPr sz="1200"/>
            </a:lvl1pPr>
          </a:lstStyle>
          <a:p>
            <a:endParaRPr kumimoji="1" lang="ja-JP" altLang="en-US"/>
          </a:p>
        </p:txBody>
      </p:sp>
      <p:sp>
        <p:nvSpPr>
          <p:cNvPr id="3" name="日付プレースホルダー 2"/>
          <p:cNvSpPr>
            <a:spLocks noGrp="1"/>
          </p:cNvSpPr>
          <p:nvPr>
            <p:ph type="dt" idx="1"/>
          </p:nvPr>
        </p:nvSpPr>
        <p:spPr>
          <a:xfrm>
            <a:off x="5588628" y="0"/>
            <a:ext cx="4275403" cy="337958"/>
          </a:xfrm>
          <a:prstGeom prst="rect">
            <a:avLst/>
          </a:prstGeom>
        </p:spPr>
        <p:txBody>
          <a:bodyPr vert="horz" lIns="91425" tIns="45713" rIns="91425" bIns="45713" rtlCol="0"/>
          <a:lstStyle>
            <a:lvl1pPr algn="r">
              <a:defRPr sz="1200"/>
            </a:lvl1pPr>
          </a:lstStyle>
          <a:p>
            <a:fld id="{8117C01A-9BFA-4AC8-A2A2-80BB32D5E297}" type="datetimeFigureOut">
              <a:rPr kumimoji="1" lang="ja-JP" altLang="en-US" smtClean="0"/>
              <a:t>2023/8/2</a:t>
            </a:fld>
            <a:endParaRPr kumimoji="1" lang="ja-JP" altLang="en-US"/>
          </a:p>
        </p:txBody>
      </p:sp>
      <p:sp>
        <p:nvSpPr>
          <p:cNvPr id="4" name="スライド イメージ プレースホルダー 3"/>
          <p:cNvSpPr>
            <a:spLocks noGrp="1" noRot="1" noChangeAspect="1"/>
          </p:cNvSpPr>
          <p:nvPr>
            <p:ph type="sldImg" idx="2"/>
          </p:nvPr>
        </p:nvSpPr>
        <p:spPr>
          <a:xfrm>
            <a:off x="2913063" y="841375"/>
            <a:ext cx="4040187" cy="2273300"/>
          </a:xfrm>
          <a:prstGeom prst="rect">
            <a:avLst/>
          </a:prstGeom>
          <a:noFill/>
          <a:ln w="12700">
            <a:solidFill>
              <a:prstClr val="black"/>
            </a:solidFill>
          </a:ln>
        </p:spPr>
        <p:txBody>
          <a:bodyPr vert="horz" lIns="91425" tIns="45713" rIns="91425" bIns="45713" rtlCol="0" anchor="ctr"/>
          <a:lstStyle/>
          <a:p>
            <a:endParaRPr lang="ja-JP" altLang="en-US"/>
          </a:p>
        </p:txBody>
      </p:sp>
      <p:sp>
        <p:nvSpPr>
          <p:cNvPr id="5" name="ノート プレースホルダー 4"/>
          <p:cNvSpPr>
            <a:spLocks noGrp="1"/>
          </p:cNvSpPr>
          <p:nvPr>
            <p:ph type="body" sz="quarter" idx="3"/>
          </p:nvPr>
        </p:nvSpPr>
        <p:spPr>
          <a:xfrm>
            <a:off x="986633" y="3241587"/>
            <a:ext cx="7893050" cy="2652206"/>
          </a:xfrm>
          <a:prstGeom prst="rect">
            <a:avLst/>
          </a:prstGeom>
        </p:spPr>
        <p:txBody>
          <a:bodyPr vert="horz" lIns="91425" tIns="45713" rIns="91425" bIns="45713"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6397807"/>
            <a:ext cx="4275403" cy="337957"/>
          </a:xfrm>
          <a:prstGeom prst="rect">
            <a:avLst/>
          </a:prstGeom>
        </p:spPr>
        <p:txBody>
          <a:bodyPr vert="horz" lIns="91425" tIns="45713" rIns="91425" bIns="4571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588628" y="6397807"/>
            <a:ext cx="4275403" cy="337957"/>
          </a:xfrm>
          <a:prstGeom prst="rect">
            <a:avLst/>
          </a:prstGeom>
        </p:spPr>
        <p:txBody>
          <a:bodyPr vert="horz" lIns="91425" tIns="45713" rIns="91425" bIns="45713" rtlCol="0" anchor="b"/>
          <a:lstStyle>
            <a:lvl1pPr algn="r">
              <a:defRPr sz="1200"/>
            </a:lvl1pPr>
          </a:lstStyle>
          <a:p>
            <a:fld id="{9743BCD5-4E03-4526-BC0C-3E1A8FBDC007}" type="slidenum">
              <a:rPr kumimoji="1" lang="ja-JP" altLang="en-US" smtClean="0"/>
              <a:t>‹#›</a:t>
            </a:fld>
            <a:endParaRPr kumimoji="1" lang="ja-JP" altLang="en-US"/>
          </a:p>
        </p:txBody>
      </p:sp>
    </p:spTree>
    <p:extLst>
      <p:ext uri="{BB962C8B-B14F-4D97-AF65-F5344CB8AC3E}">
        <p14:creationId xmlns:p14="http://schemas.microsoft.com/office/powerpoint/2010/main" val="27790083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318c29ae78_0_0:notes"/>
          <p:cNvSpPr>
            <a:spLocks noGrp="1" noRot="1" noChangeAspect="1"/>
          </p:cNvSpPr>
          <p:nvPr>
            <p:ph type="sldImg" idx="2"/>
          </p:nvPr>
        </p:nvSpPr>
        <p:spPr>
          <a:xfrm>
            <a:off x="2687638" y="504825"/>
            <a:ext cx="4491037" cy="25257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318c29ae78_0_0:notes"/>
          <p:cNvSpPr txBox="1">
            <a:spLocks noGrp="1"/>
          </p:cNvSpPr>
          <p:nvPr>
            <p:ph type="body" idx="1"/>
          </p:nvPr>
        </p:nvSpPr>
        <p:spPr>
          <a:xfrm>
            <a:off x="986633" y="3199489"/>
            <a:ext cx="7893050" cy="3031093"/>
          </a:xfrm>
          <a:prstGeom prst="rect">
            <a:avLst/>
          </a:prstGeom>
        </p:spPr>
        <p:txBody>
          <a:bodyPr spcFirstLastPara="1" wrap="square" lIns="91411" tIns="91411" rIns="91411" bIns="91411" anchor="t" anchorCtr="0">
            <a:noAutofit/>
          </a:bodyPr>
          <a:lstStyle/>
          <a:p>
            <a:pPr>
              <a:buClr>
                <a:schemeClr val="dk1"/>
              </a:buClr>
              <a:buSzPts val="1100"/>
            </a:pPr>
            <a:r>
              <a:rPr lang="ja">
                <a:solidFill>
                  <a:schemeClr val="dk1"/>
                </a:solidFill>
              </a:rPr>
              <a:t>項目は9つの分野に分けられています。栄養・食生活、身体活動・運動、休養・心の健康、喫煙、飲酒、歯・口腔の健康、がん・循環器疾患・糖尿病・COPD、健康を支援する住民活動、健康を支援する社会環境整備があります。</a:t>
            </a:r>
            <a:endParaRPr>
              <a:solidFill>
                <a:schemeClr val="dk1"/>
              </a:solidFill>
            </a:endParaRPr>
          </a:p>
          <a:p>
            <a:pPr>
              <a:buClr>
                <a:schemeClr val="dk1"/>
              </a:buClr>
              <a:buSzPts val="1100"/>
            </a:pPr>
            <a:endParaRPr>
              <a:solidFill>
                <a:schemeClr val="dk1"/>
              </a:solidFill>
            </a:endParaRPr>
          </a:p>
          <a:p>
            <a:pPr>
              <a:buClr>
                <a:schemeClr val="dk1"/>
              </a:buClr>
              <a:buSzPts val="1100"/>
            </a:pPr>
            <a:r>
              <a:rPr lang="ja">
                <a:solidFill>
                  <a:schemeClr val="dk1"/>
                </a:solidFill>
              </a:rPr>
              <a:t>1. 栄養・食生活(13項目)</a:t>
            </a:r>
            <a:endParaRPr>
              <a:solidFill>
                <a:schemeClr val="dk1"/>
              </a:solidFill>
            </a:endParaRPr>
          </a:p>
          <a:p>
            <a:pPr>
              <a:buClr>
                <a:schemeClr val="dk1"/>
              </a:buClr>
              <a:buSzPts val="1100"/>
            </a:pPr>
            <a:r>
              <a:rPr lang="ja">
                <a:solidFill>
                  <a:schemeClr val="dk1"/>
                </a:solidFill>
              </a:rPr>
              <a:t>2. 身体活動・運動(7項目)</a:t>
            </a:r>
            <a:endParaRPr>
              <a:solidFill>
                <a:schemeClr val="dk1"/>
              </a:solidFill>
            </a:endParaRPr>
          </a:p>
          <a:p>
            <a:pPr>
              <a:buClr>
                <a:schemeClr val="dk1"/>
              </a:buClr>
              <a:buSzPts val="1100"/>
            </a:pPr>
            <a:r>
              <a:rPr lang="ja">
                <a:solidFill>
                  <a:schemeClr val="dk1"/>
                </a:solidFill>
              </a:rPr>
              <a:t>3. 休養・こころの健康(5項目)</a:t>
            </a:r>
            <a:endParaRPr>
              <a:solidFill>
                <a:schemeClr val="dk1"/>
              </a:solidFill>
            </a:endParaRPr>
          </a:p>
          <a:p>
            <a:pPr>
              <a:buClr>
                <a:schemeClr val="dk1"/>
              </a:buClr>
              <a:buSzPts val="1100"/>
            </a:pPr>
            <a:r>
              <a:rPr lang="ja">
                <a:solidFill>
                  <a:schemeClr val="dk1"/>
                </a:solidFill>
              </a:rPr>
              <a:t>4. 喫煙(7項目)</a:t>
            </a:r>
            <a:endParaRPr>
              <a:solidFill>
                <a:schemeClr val="dk1"/>
              </a:solidFill>
            </a:endParaRPr>
          </a:p>
          <a:p>
            <a:pPr>
              <a:buClr>
                <a:schemeClr val="dk1"/>
              </a:buClr>
              <a:buSzPts val="1100"/>
            </a:pPr>
            <a:r>
              <a:rPr lang="ja">
                <a:solidFill>
                  <a:schemeClr val="dk1"/>
                </a:solidFill>
              </a:rPr>
              <a:t>5. 飲酒(5項目)</a:t>
            </a:r>
            <a:endParaRPr>
              <a:solidFill>
                <a:schemeClr val="dk1"/>
              </a:solidFill>
            </a:endParaRPr>
          </a:p>
          <a:p>
            <a:pPr>
              <a:buClr>
                <a:schemeClr val="dk1"/>
              </a:buClr>
              <a:buSzPts val="1100"/>
            </a:pPr>
            <a:r>
              <a:rPr lang="ja">
                <a:solidFill>
                  <a:schemeClr val="dk1"/>
                </a:solidFill>
              </a:rPr>
              <a:t>6. 歯・口腔の健康(7項目)</a:t>
            </a:r>
            <a:endParaRPr>
              <a:solidFill>
                <a:schemeClr val="dk1"/>
              </a:solidFill>
            </a:endParaRPr>
          </a:p>
          <a:p>
            <a:pPr>
              <a:buClr>
                <a:schemeClr val="dk1"/>
              </a:buClr>
              <a:buSzPts val="1100"/>
            </a:pPr>
            <a:r>
              <a:rPr lang="ja">
                <a:solidFill>
                  <a:schemeClr val="dk1"/>
                </a:solidFill>
              </a:rPr>
              <a:t>7. ①がん(6項目)　②循環器疾患(4項目)　③循環器疾患・糖尿病(3項目)　④糖尿病(4項目)　⑤COPD(1項目)</a:t>
            </a:r>
            <a:endParaRPr>
              <a:solidFill>
                <a:schemeClr val="dk1"/>
              </a:solidFill>
            </a:endParaRPr>
          </a:p>
          <a:p>
            <a:pPr>
              <a:buClr>
                <a:schemeClr val="dk1"/>
              </a:buClr>
              <a:buSzPts val="1100"/>
            </a:pPr>
            <a:r>
              <a:rPr lang="ja">
                <a:solidFill>
                  <a:schemeClr val="dk1"/>
                </a:solidFill>
              </a:rPr>
              <a:t>8. 健康を支援する住民活動(2項目)</a:t>
            </a:r>
            <a:endParaRPr>
              <a:solidFill>
                <a:schemeClr val="dk1"/>
              </a:solidFill>
            </a:endParaRPr>
          </a:p>
          <a:p>
            <a:pPr>
              <a:buClr>
                <a:schemeClr val="dk1"/>
              </a:buClr>
              <a:buSzPts val="1100"/>
            </a:pPr>
            <a:r>
              <a:rPr lang="ja">
                <a:solidFill>
                  <a:schemeClr val="dk1"/>
                </a:solidFill>
              </a:rPr>
              <a:t>9. 健康を支援する社会環境整備(3項目)</a:t>
            </a:r>
            <a:endParaRPr/>
          </a:p>
        </p:txBody>
      </p:sp>
    </p:spTree>
    <p:extLst>
      <p:ext uri="{BB962C8B-B14F-4D97-AF65-F5344CB8AC3E}">
        <p14:creationId xmlns:p14="http://schemas.microsoft.com/office/powerpoint/2010/main" val="1022461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79de6c7a4_5_1:notes"/>
          <p:cNvSpPr>
            <a:spLocks noGrp="1" noRot="1" noChangeAspect="1"/>
          </p:cNvSpPr>
          <p:nvPr>
            <p:ph type="sldImg" idx="2"/>
          </p:nvPr>
        </p:nvSpPr>
        <p:spPr>
          <a:xfrm>
            <a:off x="2687638" y="504825"/>
            <a:ext cx="4491037" cy="25257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79de6c7a4_5_1:notes"/>
          <p:cNvSpPr txBox="1">
            <a:spLocks noGrp="1"/>
          </p:cNvSpPr>
          <p:nvPr>
            <p:ph type="body" idx="1"/>
          </p:nvPr>
        </p:nvSpPr>
        <p:spPr>
          <a:xfrm>
            <a:off x="986633" y="3199489"/>
            <a:ext cx="7893050" cy="3031093"/>
          </a:xfrm>
          <a:prstGeom prst="rect">
            <a:avLst/>
          </a:prstGeom>
        </p:spPr>
        <p:txBody>
          <a:bodyPr spcFirstLastPara="1" wrap="square" lIns="91411" tIns="91411" rIns="91411" bIns="91411" anchor="t" anchorCtr="0">
            <a:noAutofit/>
          </a:bodyPr>
          <a:lstStyle/>
          <a:p>
            <a:r>
              <a:rPr lang="ja"/>
              <a:t>健康日本21の第3次計画を受けて健康いきいき21も第3次へと移行しますが、同じく「健康なひとづくり」と「健康なまちづくり」を両輪として進めていたものを、「健康なまちづくり」の上に「健康なひとづくり」が成り立つものとして施策を行うことと変更される予定です。</a:t>
            </a:r>
            <a:endParaRPr/>
          </a:p>
          <a:p>
            <a:r>
              <a:rPr lang="ja"/>
              <a:t>加えて、「みんなで創る健康しがの取り組み」が引き続き掲げられています。</a:t>
            </a:r>
            <a:endParaRPr/>
          </a:p>
          <a:p>
            <a:endParaRPr/>
          </a:p>
        </p:txBody>
      </p:sp>
    </p:spTree>
    <p:extLst>
      <p:ext uri="{BB962C8B-B14F-4D97-AF65-F5344CB8AC3E}">
        <p14:creationId xmlns:p14="http://schemas.microsoft.com/office/powerpoint/2010/main" val="1314641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D91558E-EAE4-4E9D-A3DE-0B31D10E6D85}" type="slidenum">
              <a:rPr kumimoji="1" lang="ja-JP" altLang="en-US" smtClean="0"/>
              <a:t>60</a:t>
            </a:fld>
            <a:endParaRPr kumimoji="1" lang="ja-JP" altLang="en-US"/>
          </a:p>
        </p:txBody>
      </p:sp>
    </p:spTree>
    <p:extLst>
      <p:ext uri="{BB962C8B-B14F-4D97-AF65-F5344CB8AC3E}">
        <p14:creationId xmlns:p14="http://schemas.microsoft.com/office/powerpoint/2010/main" val="3760588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253">
              <a:defRPr/>
            </a:pPr>
            <a:r>
              <a:rPr lang="ja-JP" altLang="en-US" dirty="0">
                <a:latin typeface="Arial Narrow" panose="020B0606020202030204" pitchFamily="34" charset="0"/>
              </a:rPr>
              <a:t>The three drinking classes are represented as the three different lines.</a:t>
            </a:r>
            <a:endParaRPr lang="en-US" altLang="ja-JP" dirty="0">
              <a:latin typeface="Arial Narrow" panose="020B0606020202030204" pitchFamily="34" charset="0"/>
            </a:endParaRPr>
          </a:p>
          <a:p>
            <a:pPr defTabSz="914253">
              <a:defRPr/>
            </a:pPr>
            <a:r>
              <a:rPr lang="ja-JP" altLang="en-US" dirty="0">
                <a:latin typeface="Arial Narrow" panose="020B0606020202030204" pitchFamily="34" charset="0"/>
              </a:rPr>
              <a:t>The x-axis represents the item number and the y-axis represents the probability of answering “yes” to the given item, given that you belong to a particular drinking class. </a:t>
            </a:r>
            <a:endParaRPr lang="en-US" altLang="ja-JP" dirty="0">
              <a:latin typeface="Arial Narrow" panose="020B0606020202030204" pitchFamily="34" charset="0"/>
            </a:endParaRPr>
          </a:p>
          <a:p>
            <a:pPr defTabSz="914253">
              <a:defRPr/>
            </a:pPr>
            <a:endParaRPr kumimoji="1" lang="en-US" altLang="ja-JP" dirty="0">
              <a:latin typeface="Arial Narrow" panose="020B0606020202030204" pitchFamily="34" charset="0"/>
            </a:endParaRPr>
          </a:p>
          <a:p>
            <a:pPr defTabSz="914253">
              <a:defRPr/>
            </a:pPr>
            <a:r>
              <a:rPr kumimoji="1" lang="en-US" altLang="ja-JP" dirty="0">
                <a:latin typeface="Arial Narrow" panose="020B0606020202030204" pitchFamily="34" charset="0"/>
              </a:rPr>
              <a:t>he percentages are shown in the upper right corner, with green Class 1 at 55.7%, meaning that nearly half of this population belongs to this pattern.</a:t>
            </a:r>
          </a:p>
          <a:p>
            <a:pPr defTabSz="914253">
              <a:defRPr/>
            </a:pPr>
            <a:endParaRPr kumimoji="1" lang="en-US" altLang="ja-JP" dirty="0">
              <a:latin typeface="Arial Narrow" panose="020B0606020202030204" pitchFamily="34" charset="0"/>
            </a:endParaRPr>
          </a:p>
          <a:p>
            <a:pPr defTabSz="914253">
              <a:defRPr/>
            </a:pPr>
            <a:r>
              <a:rPr kumimoji="1" lang="en-US" altLang="ja-JP" dirty="0">
                <a:latin typeface="Arial Narrow" panose="020B0606020202030204" pitchFamily="34" charset="0"/>
              </a:rPr>
              <a:t>Class 2 in blue is 7.9% and Class 3 in red is 36.3%.</a:t>
            </a:r>
          </a:p>
          <a:p>
            <a:pPr defTabSz="914253">
              <a:defRPr/>
            </a:pPr>
            <a:endParaRPr kumimoji="1" lang="en-US" altLang="ja-JP" dirty="0">
              <a:latin typeface="Arial Narrow" panose="020B0606020202030204" pitchFamily="34" charset="0"/>
            </a:endParaRPr>
          </a:p>
          <a:p>
            <a:pPr defTabSz="914253">
              <a:defRPr/>
            </a:pPr>
            <a:r>
              <a:rPr kumimoji="1" lang="en-US" altLang="ja-JP" dirty="0">
                <a:latin typeface="Arial Narrow" panose="020B0606020202030204" pitchFamily="34" charset="0"/>
              </a:rPr>
              <a:t>Green was the most common, but there were more responses for 1, 2, and 6, and fewer for 3 and 4.</a:t>
            </a:r>
          </a:p>
          <a:p>
            <a:pPr defTabSz="914253">
              <a:defRPr/>
            </a:pPr>
            <a:r>
              <a:rPr kumimoji="1" lang="en-US" altLang="ja-JP" dirty="0">
                <a:latin typeface="Arial Narrow" panose="020B0606020202030204" pitchFamily="34" charset="0"/>
              </a:rPr>
              <a:t>Questions 3.4 are questions that do not apply to normal people because they drink in the morning or at work.</a:t>
            </a:r>
          </a:p>
          <a:p>
            <a:pPr defTabSz="914253">
              <a:defRPr/>
            </a:pPr>
            <a:endParaRPr kumimoji="1" lang="en-US" altLang="ja-JP" dirty="0">
              <a:latin typeface="Arial Narrow" panose="020B0606020202030204" pitchFamily="34" charset="0"/>
            </a:endParaRPr>
          </a:p>
          <a:p>
            <a:pPr defTabSz="914253">
              <a:defRPr/>
            </a:pPr>
            <a:r>
              <a:rPr kumimoji="1" lang="en-US" altLang="ja-JP" dirty="0">
                <a:latin typeface="Arial Narrow" panose="020B0606020202030204" pitchFamily="34" charset="0"/>
              </a:rPr>
              <a:t>Conversely, the blue group had higher responses than the other two groups for all items, with 5, drinking until drunk, etc., being very high.</a:t>
            </a:r>
          </a:p>
          <a:p>
            <a:pPr defTabSz="914253">
              <a:defRPr/>
            </a:pPr>
            <a:endParaRPr kumimoji="1" lang="en-US" altLang="ja-JP" dirty="0">
              <a:latin typeface="Arial Narrow" panose="020B0606020202030204" pitchFamily="34" charset="0"/>
            </a:endParaRPr>
          </a:p>
          <a:p>
            <a:pPr defTabSz="914253">
              <a:defRPr/>
            </a:pPr>
            <a:r>
              <a:rPr kumimoji="1" lang="en-US" altLang="ja-JP" dirty="0">
                <a:latin typeface="Arial Narrow" panose="020B0606020202030204" pitchFamily="34" charset="0"/>
              </a:rPr>
              <a:t>From these results, we can label the blue group as alcohol-dependent, the green group as those who like to drink alcohol, and the red group as those who are occasional drinkers.</a:t>
            </a:r>
          </a:p>
          <a:p>
            <a:pPr defTabSz="914253">
              <a:defRPr/>
            </a:pPr>
            <a:endParaRPr kumimoji="1" lang="ja-JP" altLang="en-US" dirty="0"/>
          </a:p>
        </p:txBody>
      </p:sp>
      <p:sp>
        <p:nvSpPr>
          <p:cNvPr id="4" name="スライド番号プレースホルダー 3"/>
          <p:cNvSpPr>
            <a:spLocks noGrp="1"/>
          </p:cNvSpPr>
          <p:nvPr>
            <p:ph type="sldNum" sz="quarter" idx="5"/>
          </p:nvPr>
        </p:nvSpPr>
        <p:spPr/>
        <p:txBody>
          <a:bodyPr/>
          <a:lstStyle/>
          <a:p>
            <a:fld id="{DD91558E-EAE4-4E9D-A3DE-0B31D10E6D85}" type="slidenum">
              <a:rPr kumimoji="1" lang="ja-JP" altLang="en-US" smtClean="0"/>
              <a:t>62</a:t>
            </a:fld>
            <a:endParaRPr kumimoji="1" lang="ja-JP" altLang="en-US"/>
          </a:p>
        </p:txBody>
      </p:sp>
    </p:spTree>
    <p:extLst>
      <p:ext uri="{BB962C8B-B14F-4D97-AF65-F5344CB8AC3E}">
        <p14:creationId xmlns:p14="http://schemas.microsoft.com/office/powerpoint/2010/main" val="1980828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LCA, as in factor analysis, the probability of an individual's belonging to each group can be calculated.</a:t>
            </a:r>
          </a:p>
          <a:p>
            <a:endParaRPr kumimoji="1" lang="en-US" altLang="ja-JP" dirty="0"/>
          </a:p>
          <a:p>
            <a:r>
              <a:rPr kumimoji="1" lang="en-US" altLang="ja-JP" dirty="0"/>
              <a:t>The first 10 observations are shown this slide..</a:t>
            </a:r>
          </a:p>
          <a:p>
            <a:endParaRPr kumimoji="1" lang="en-US" altLang="ja-JP" dirty="0"/>
          </a:p>
          <a:p>
            <a:r>
              <a:rPr kumimoji="1" lang="en-US" altLang="ja-JP" dirty="0"/>
              <a:t>The outpost option on the PROC LCA statement creates an output file which contains the original data used in the analysis (i.e., item1 to item9) followed by the probability estimates that the observation belongs to Class 1, Class2, and Class 3. Next, the class with the highest probability (the modal class) is shown. </a:t>
            </a:r>
            <a:endParaRPr kumimoji="1" lang="ja-JP" altLang="en-US" dirty="0"/>
          </a:p>
        </p:txBody>
      </p:sp>
      <p:sp>
        <p:nvSpPr>
          <p:cNvPr id="4" name="スライド番号プレースホルダー 3"/>
          <p:cNvSpPr>
            <a:spLocks noGrp="1"/>
          </p:cNvSpPr>
          <p:nvPr>
            <p:ph type="sldNum" sz="quarter" idx="5"/>
          </p:nvPr>
        </p:nvSpPr>
        <p:spPr/>
        <p:txBody>
          <a:bodyPr/>
          <a:lstStyle/>
          <a:p>
            <a:fld id="{DD91558E-EAE4-4E9D-A3DE-0B31D10E6D85}" type="slidenum">
              <a:rPr kumimoji="1" lang="ja-JP" altLang="en-US" smtClean="0"/>
              <a:t>63</a:t>
            </a:fld>
            <a:endParaRPr kumimoji="1" lang="ja-JP" altLang="en-US"/>
          </a:p>
        </p:txBody>
      </p:sp>
    </p:spTree>
    <p:extLst>
      <p:ext uri="{BB962C8B-B14F-4D97-AF65-F5344CB8AC3E}">
        <p14:creationId xmlns:p14="http://schemas.microsoft.com/office/powerpoint/2010/main" val="1447979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2516383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303923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3305864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153273903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28842240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111406613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1166286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2475591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3296038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670948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1786721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631084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22527214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439084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1A3C85B-9F51-4422-9751-B6F1F7EE2708}" type="datetimeFigureOut">
              <a:rPr kumimoji="1" lang="ja-JP" altLang="en-US" smtClean="0"/>
              <a:t>2023/8/2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1754048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9230" name="Picture 14" descr="formal_white_a_title"/>
          <p:cNvPicPr>
            <a:picLocks noChangeAspect="1" noChangeArrowheads="1"/>
          </p:cNvPicPr>
          <p:nvPr userDrawn="1"/>
        </p:nvPicPr>
        <p:blipFill>
          <a:blip r:embed="rId2">
            <a:extLst>
              <a:ext uri="{28A0092B-C50C-407E-A947-70E740481C1C}">
                <a14:useLocalDpi xmlns:a14="http://schemas.microsoft.com/office/drawing/2010/main" val="0"/>
              </a:ext>
            </a:extLst>
          </a:blip>
          <a:srcRect t="66098"/>
          <a:stretch>
            <a:fillRect/>
          </a:stretch>
        </p:blipFill>
        <p:spPr bwMode="auto">
          <a:xfrm>
            <a:off x="1" y="4533900"/>
            <a:ext cx="12187767" cy="2325688"/>
          </a:xfrm>
          <a:prstGeom prst="rect">
            <a:avLst/>
          </a:prstGeom>
          <a:noFill/>
          <a:extLst>
            <a:ext uri="{909E8E84-426E-40DD-AFC4-6F175D3DCCD1}">
              <a14:hiddenFill xmlns:a14="http://schemas.microsoft.com/office/drawing/2010/main">
                <a:solidFill>
                  <a:srgbClr val="FFFFFF"/>
                </a:solidFill>
              </a14:hiddenFill>
            </a:ext>
          </a:extLst>
        </p:spPr>
      </p:pic>
      <p:sp>
        <p:nvSpPr>
          <p:cNvPr id="9220" name="Rectangle 4"/>
          <p:cNvSpPr>
            <a:spLocks noGrp="1" noChangeArrowheads="1"/>
          </p:cNvSpPr>
          <p:nvPr>
            <p:ph type="subTitle" idx="1"/>
          </p:nvPr>
        </p:nvSpPr>
        <p:spPr>
          <a:xfrm>
            <a:off x="1828800" y="4076700"/>
            <a:ext cx="8534400" cy="1562100"/>
          </a:xfrm>
        </p:spPr>
        <p:txBody>
          <a:bodyPr/>
          <a:lstStyle>
            <a:lvl1pPr marL="0" indent="0" algn="ctr">
              <a:spcBef>
                <a:spcPct val="0"/>
              </a:spcBef>
              <a:buFont typeface="Wingdings" panose="05000000000000000000" pitchFamily="2" charset="2"/>
              <a:buNone/>
              <a:defRPr>
                <a:solidFill>
                  <a:schemeClr val="tx1"/>
                </a:solidFill>
                <a:latin typeface="BIZ UDPゴシック" panose="020B0400000000000000" pitchFamily="50" charset="-128"/>
                <a:ea typeface="BIZ UDPゴシック" panose="020B0400000000000000" pitchFamily="50" charset="-128"/>
              </a:defRPr>
            </a:lvl1pPr>
          </a:lstStyle>
          <a:p>
            <a:pPr lvl="0"/>
            <a:r>
              <a:rPr lang="ja-JP" altLang="en-US" noProof="0" dirty="0" smtClean="0"/>
              <a:t>マスタ サブタイトルの書式設定</a:t>
            </a:r>
          </a:p>
        </p:txBody>
      </p:sp>
      <p:sp>
        <p:nvSpPr>
          <p:cNvPr id="9221" name="Rectangle 5"/>
          <p:cNvSpPr>
            <a:spLocks noGrp="1" noChangeArrowheads="1"/>
          </p:cNvSpPr>
          <p:nvPr>
            <p:ph type="dt" sz="half" idx="2"/>
          </p:nvPr>
        </p:nvSpPr>
        <p:spPr/>
        <p:txBody>
          <a:bodyPr/>
          <a:lstStyle>
            <a:lvl1pPr>
              <a:defRPr/>
            </a:lvl1pPr>
          </a:lstStyle>
          <a:p>
            <a:endParaRPr lang="en-US" altLang="ja-JP"/>
          </a:p>
        </p:txBody>
      </p:sp>
      <p:sp>
        <p:nvSpPr>
          <p:cNvPr id="9222" name="Rectangle 6"/>
          <p:cNvSpPr>
            <a:spLocks noGrp="1" noChangeArrowheads="1"/>
          </p:cNvSpPr>
          <p:nvPr>
            <p:ph type="ftr" sz="quarter" idx="3"/>
          </p:nvPr>
        </p:nvSpPr>
        <p:spPr/>
        <p:txBody>
          <a:bodyPr/>
          <a:lstStyle>
            <a:lvl1pPr>
              <a:defRPr/>
            </a:lvl1pPr>
          </a:lstStyle>
          <a:p>
            <a:endParaRPr lang="en-US" altLang="ja-JP"/>
          </a:p>
        </p:txBody>
      </p:sp>
      <p:sp>
        <p:nvSpPr>
          <p:cNvPr id="9223" name="Rectangle 7"/>
          <p:cNvSpPr>
            <a:spLocks noGrp="1" noChangeArrowheads="1"/>
          </p:cNvSpPr>
          <p:nvPr>
            <p:ph type="sldNum" sz="quarter" idx="4"/>
          </p:nvPr>
        </p:nvSpPr>
        <p:spPr/>
        <p:txBody>
          <a:bodyPr/>
          <a:lstStyle>
            <a:lvl1pPr>
              <a:defRPr/>
            </a:lvl1pPr>
          </a:lstStyle>
          <a:p>
            <a:fld id="{3F7C236B-BA85-4B94-8414-C5C16A796AEE}" type="slidenum">
              <a:rPr lang="en-US" altLang="ja-JP"/>
              <a:pPr/>
              <a:t>‹#›</a:t>
            </a:fld>
            <a:endParaRPr lang="en-US" altLang="ja-JP"/>
          </a:p>
        </p:txBody>
      </p:sp>
      <p:sp>
        <p:nvSpPr>
          <p:cNvPr id="9234" name="Rectangle 18"/>
          <p:cNvSpPr>
            <a:spLocks noGrp="1" noChangeArrowheads="1"/>
          </p:cNvSpPr>
          <p:nvPr>
            <p:ph type="ctrTitle"/>
          </p:nvPr>
        </p:nvSpPr>
        <p:spPr>
          <a:xfrm>
            <a:off x="912284" y="1698626"/>
            <a:ext cx="10363200" cy="1470025"/>
          </a:xfrm>
          <a:effectLst>
            <a:outerShdw dist="35921" dir="2700000" algn="ctr" rotWithShape="0">
              <a:srgbClr val="DDDDDD">
                <a:alpha val="50000"/>
              </a:srgbClr>
            </a:outerShdw>
          </a:effectLst>
        </p:spPr>
        <p:txBody>
          <a:bodyPr/>
          <a:lstStyle>
            <a:lvl1pPr algn="ctr">
              <a:defRPr sz="4000" b="1">
                <a:solidFill>
                  <a:srgbClr val="00328B"/>
                </a:solidFill>
                <a:effectLst/>
                <a:latin typeface="BIZ UDPゴシック" panose="020B0400000000000000" pitchFamily="50" charset="-128"/>
                <a:ea typeface="BIZ UDPゴシック" panose="020B0400000000000000" pitchFamily="50" charset="-128"/>
              </a:defRPr>
            </a:lvl1pPr>
          </a:lstStyle>
          <a:p>
            <a:pPr lvl="0"/>
            <a:r>
              <a:rPr lang="ja-JP" altLang="en-US" noProof="0" dirty="0" smtClean="0"/>
              <a:t>マスタ タイトルの書式設定</a:t>
            </a:r>
          </a:p>
        </p:txBody>
      </p:sp>
    </p:spTree>
    <p:extLst>
      <p:ext uri="{BB962C8B-B14F-4D97-AF65-F5344CB8AC3E}">
        <p14:creationId xmlns:p14="http://schemas.microsoft.com/office/powerpoint/2010/main" val="575369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34"/>
                                        </p:tgtEl>
                                        <p:attrNameLst>
                                          <p:attrName>style.visibility</p:attrName>
                                        </p:attrNameLst>
                                      </p:cBhvr>
                                      <p:to>
                                        <p:strVal val="visible"/>
                                      </p:to>
                                    </p:set>
                                    <p:animEffect transition="in" filter="fade">
                                      <p:cBhvr>
                                        <p:cTn id="7" dur="500"/>
                                        <p:tgtEl>
                                          <p:spTgt spid="92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fade">
                                      <p:cBhvr>
                                        <p:cTn id="10"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tmplLst>
          <p:tmpl>
            <p:tnLst>
              <p:par>
                <p:cTn presetID="10" presetClass="entr" presetSubtype="0" fill="hold" nodeType="withEffect">
                  <p:stCondLst>
                    <p:cond delay="0"/>
                  </p:stCondLst>
                  <p:childTnLst>
                    <p:set>
                      <p:cBhvr>
                        <p:cTn dur="1" fill="hold">
                          <p:stCondLst>
                            <p:cond delay="0"/>
                          </p:stCondLst>
                        </p:cTn>
                        <p:tgtEl>
                          <p:spTgt spid="9220"/>
                        </p:tgtEl>
                        <p:attrNameLst>
                          <p:attrName>style.visibility</p:attrName>
                        </p:attrNameLst>
                      </p:cBhvr>
                      <p:to>
                        <p:strVal val="visible"/>
                      </p:to>
                    </p:set>
                    <p:animEffect transition="in" filter="fade">
                      <p:cBhvr>
                        <p:cTn dur="500"/>
                        <p:tgtEl>
                          <p:spTgt spid="9220"/>
                        </p:tgtEl>
                      </p:cBhvr>
                    </p:animEffect>
                  </p:childTnLst>
                </p:cTn>
              </p:par>
            </p:tnLst>
          </p:tmpl>
        </p:tmplLst>
      </p:bldP>
      <p:bldP spid="9234"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F54FF55D-E88C-4D29-BCDB-1116CD260035}" type="slidenum">
              <a:rPr lang="en-US" altLang="ja-JP"/>
              <a:pPr/>
              <a:t>‹#›</a:t>
            </a:fld>
            <a:endParaRPr lang="en-US" altLang="ja-JP"/>
          </a:p>
        </p:txBody>
      </p:sp>
    </p:spTree>
    <p:extLst>
      <p:ext uri="{BB962C8B-B14F-4D97-AF65-F5344CB8AC3E}">
        <p14:creationId xmlns:p14="http://schemas.microsoft.com/office/powerpoint/2010/main" val="3166607580"/>
      </p:ext>
    </p:extLst>
  </p:cSld>
  <p:clrMapOvr>
    <a:masterClrMapping/>
  </p:clrMapOvr>
  <p:transition>
    <p:fade thruBlk="1"/>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1" y="1709739"/>
            <a:ext cx="10515600" cy="2852737"/>
          </a:xfrm>
        </p:spPr>
        <p:txBody>
          <a:bodyPr anchor="b"/>
          <a:lstStyle>
            <a:lvl1pPr>
              <a:defRPr sz="6000"/>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27642653-8DD2-4ABE-924C-46CF3B0CCE12}" type="slidenum">
              <a:rPr lang="en-US" altLang="ja-JP"/>
              <a:pPr/>
              <a:t>‹#›</a:t>
            </a:fld>
            <a:endParaRPr lang="en-US" altLang="ja-JP"/>
          </a:p>
        </p:txBody>
      </p:sp>
    </p:spTree>
    <p:extLst>
      <p:ext uri="{BB962C8B-B14F-4D97-AF65-F5344CB8AC3E}">
        <p14:creationId xmlns:p14="http://schemas.microsoft.com/office/powerpoint/2010/main" val="1769299349"/>
      </p:ext>
    </p:extLst>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31800" y="1196976"/>
            <a:ext cx="5562600" cy="49577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6197600" y="1196976"/>
            <a:ext cx="5562600" cy="49577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D7941C6B-A2F1-4F8E-AEA7-1071C36D91E6}" type="slidenum">
              <a:rPr lang="en-US" altLang="ja-JP"/>
              <a:pPr/>
              <a:t>‹#›</a:t>
            </a:fld>
            <a:endParaRPr lang="en-US" altLang="ja-JP"/>
          </a:p>
        </p:txBody>
      </p:sp>
    </p:spTree>
    <p:extLst>
      <p:ext uri="{BB962C8B-B14F-4D97-AF65-F5344CB8AC3E}">
        <p14:creationId xmlns:p14="http://schemas.microsoft.com/office/powerpoint/2010/main" val="1951704807"/>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40317" y="365126"/>
            <a:ext cx="10515600" cy="1325563"/>
          </a:xfrm>
        </p:spPr>
        <p:txBody>
          <a:body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840318" y="2505075"/>
            <a:ext cx="5158316"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71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a:lstStyle>
            <a:lvl1pPr>
              <a:defRPr/>
            </a:lvl1pPr>
          </a:lstStyle>
          <a:p>
            <a:endParaRPr lang="en-US" altLang="ja-JP"/>
          </a:p>
        </p:txBody>
      </p:sp>
      <p:sp>
        <p:nvSpPr>
          <p:cNvPr id="8" name="フッター プレースホルダー 7"/>
          <p:cNvSpPr>
            <a:spLocks noGrp="1"/>
          </p:cNvSpPr>
          <p:nvPr>
            <p:ph type="ftr" sz="quarter" idx="11"/>
          </p:nvPr>
        </p:nvSpPr>
        <p:spPr/>
        <p:txBody>
          <a:bodyPr/>
          <a:lstStyle>
            <a:lvl1pPr>
              <a:defRPr/>
            </a:lvl1pPr>
          </a:lstStyle>
          <a:p>
            <a:endParaRPr lang="en-US" altLang="ja-JP"/>
          </a:p>
        </p:txBody>
      </p:sp>
      <p:sp>
        <p:nvSpPr>
          <p:cNvPr id="9" name="スライド番号プレースホルダー 8"/>
          <p:cNvSpPr>
            <a:spLocks noGrp="1"/>
          </p:cNvSpPr>
          <p:nvPr>
            <p:ph type="sldNum" sz="quarter" idx="12"/>
          </p:nvPr>
        </p:nvSpPr>
        <p:spPr/>
        <p:txBody>
          <a:bodyPr/>
          <a:lstStyle>
            <a:lvl1pPr>
              <a:defRPr/>
            </a:lvl1pPr>
          </a:lstStyle>
          <a:p>
            <a:fld id="{5316E456-33E1-4C1D-80B6-C441AFCD70A8}" type="slidenum">
              <a:rPr lang="en-US" altLang="ja-JP"/>
              <a:pPr/>
              <a:t>‹#›</a:t>
            </a:fld>
            <a:endParaRPr lang="en-US" altLang="ja-JP"/>
          </a:p>
        </p:txBody>
      </p:sp>
    </p:spTree>
    <p:extLst>
      <p:ext uri="{BB962C8B-B14F-4D97-AF65-F5344CB8AC3E}">
        <p14:creationId xmlns:p14="http://schemas.microsoft.com/office/powerpoint/2010/main" val="3499832999"/>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2"/>
          <p:cNvSpPr>
            <a:spLocks noGrp="1"/>
          </p:cNvSpPr>
          <p:nvPr>
            <p:ph type="dt" sz="half" idx="10"/>
          </p:nvPr>
        </p:nvSpPr>
        <p:spPr/>
        <p:txBody>
          <a:bodyPr/>
          <a:lstStyle>
            <a:lvl1pPr>
              <a:defRPr/>
            </a:lvl1pPr>
          </a:lstStyle>
          <a:p>
            <a:endParaRPr lang="en-US" altLang="ja-JP"/>
          </a:p>
        </p:txBody>
      </p:sp>
      <p:sp>
        <p:nvSpPr>
          <p:cNvPr id="4" name="フッター プレースホルダー 3"/>
          <p:cNvSpPr>
            <a:spLocks noGrp="1"/>
          </p:cNvSpPr>
          <p:nvPr>
            <p:ph type="ftr" sz="quarter" idx="11"/>
          </p:nvPr>
        </p:nvSpPr>
        <p:spPr/>
        <p:txBody>
          <a:bodyPr/>
          <a:lstStyle>
            <a:lvl1pPr>
              <a:defRPr/>
            </a:lvl1pPr>
          </a:lstStyle>
          <a:p>
            <a:endParaRPr lang="en-US" altLang="ja-JP"/>
          </a:p>
        </p:txBody>
      </p:sp>
      <p:sp>
        <p:nvSpPr>
          <p:cNvPr id="5" name="スライド番号プレースホルダー 4"/>
          <p:cNvSpPr>
            <a:spLocks noGrp="1"/>
          </p:cNvSpPr>
          <p:nvPr>
            <p:ph type="sldNum" sz="quarter" idx="12"/>
          </p:nvPr>
        </p:nvSpPr>
        <p:spPr/>
        <p:txBody>
          <a:bodyPr/>
          <a:lstStyle>
            <a:lvl1pPr>
              <a:defRPr/>
            </a:lvl1pPr>
          </a:lstStyle>
          <a:p>
            <a:fld id="{0B800341-B045-45A3-A0B7-A3C405E03567}" type="slidenum">
              <a:rPr lang="en-US" altLang="ja-JP"/>
              <a:pPr/>
              <a:t>‹#›</a:t>
            </a:fld>
            <a:endParaRPr lang="en-US" altLang="ja-JP"/>
          </a:p>
        </p:txBody>
      </p:sp>
    </p:spTree>
    <p:extLst>
      <p:ext uri="{BB962C8B-B14F-4D97-AF65-F5344CB8AC3E}">
        <p14:creationId xmlns:p14="http://schemas.microsoft.com/office/powerpoint/2010/main" val="3258710936"/>
      </p:ext>
    </p:extLst>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n-US" altLang="ja-JP"/>
          </a:p>
        </p:txBody>
      </p:sp>
      <p:sp>
        <p:nvSpPr>
          <p:cNvPr id="3" name="フッター プレースホルダー 2"/>
          <p:cNvSpPr>
            <a:spLocks noGrp="1"/>
          </p:cNvSpPr>
          <p:nvPr>
            <p:ph type="ftr" sz="quarter" idx="11"/>
          </p:nvPr>
        </p:nvSpPr>
        <p:spPr/>
        <p:txBody>
          <a:bodyPr/>
          <a:lstStyle>
            <a:lvl1pPr>
              <a:defRPr/>
            </a:lvl1pPr>
          </a:lstStyle>
          <a:p>
            <a:endParaRPr lang="en-US" altLang="ja-JP"/>
          </a:p>
        </p:txBody>
      </p:sp>
      <p:sp>
        <p:nvSpPr>
          <p:cNvPr id="4" name="スライド番号プレースホルダー 3"/>
          <p:cNvSpPr>
            <a:spLocks noGrp="1"/>
          </p:cNvSpPr>
          <p:nvPr>
            <p:ph type="sldNum" sz="quarter" idx="12"/>
          </p:nvPr>
        </p:nvSpPr>
        <p:spPr/>
        <p:txBody>
          <a:bodyPr/>
          <a:lstStyle>
            <a:lvl1pPr>
              <a:defRPr/>
            </a:lvl1pPr>
          </a:lstStyle>
          <a:p>
            <a:fld id="{81AE753A-AECC-4E19-873D-246CFEBF95DB}" type="slidenum">
              <a:rPr lang="en-US" altLang="ja-JP"/>
              <a:pPr/>
              <a:t>‹#›</a:t>
            </a:fld>
            <a:endParaRPr lang="en-US" altLang="ja-JP"/>
          </a:p>
        </p:txBody>
      </p:sp>
    </p:spTree>
    <p:extLst>
      <p:ext uri="{BB962C8B-B14F-4D97-AF65-F5344CB8AC3E}">
        <p14:creationId xmlns:p14="http://schemas.microsoft.com/office/powerpoint/2010/main" val="1227154280"/>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35299216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40318" y="457200"/>
            <a:ext cx="3932767" cy="1600200"/>
          </a:xfrm>
        </p:spPr>
        <p:txBody>
          <a:bodyPr anchor="b"/>
          <a:lstStyle>
            <a:lvl1pPr>
              <a:defRPr sz="3200"/>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EA38547A-22C5-4994-870F-27EB246F8740}" type="slidenum">
              <a:rPr lang="en-US" altLang="ja-JP"/>
              <a:pPr/>
              <a:t>‹#›</a:t>
            </a:fld>
            <a:endParaRPr lang="en-US" altLang="ja-JP"/>
          </a:p>
        </p:txBody>
      </p:sp>
    </p:spTree>
    <p:extLst>
      <p:ext uri="{BB962C8B-B14F-4D97-AF65-F5344CB8AC3E}">
        <p14:creationId xmlns:p14="http://schemas.microsoft.com/office/powerpoint/2010/main" val="3555853845"/>
      </p:ext>
    </p:extLst>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40318" y="457200"/>
            <a:ext cx="3932767" cy="1600200"/>
          </a:xfrm>
        </p:spPr>
        <p:txBody>
          <a:bodyPr anchor="b"/>
          <a:lstStyle>
            <a:lvl1pPr>
              <a:defRPr sz="3200"/>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5B2D0C59-F0AF-44C6-BD71-83E3942F651D}" type="slidenum">
              <a:rPr lang="en-US" altLang="ja-JP"/>
              <a:pPr/>
              <a:t>‹#›</a:t>
            </a:fld>
            <a:endParaRPr lang="en-US" altLang="ja-JP"/>
          </a:p>
        </p:txBody>
      </p:sp>
    </p:spTree>
    <p:extLst>
      <p:ext uri="{BB962C8B-B14F-4D97-AF65-F5344CB8AC3E}">
        <p14:creationId xmlns:p14="http://schemas.microsoft.com/office/powerpoint/2010/main" val="3524546654"/>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010BC404-CFD1-4874-AE8C-6B105457A4A7}" type="slidenum">
              <a:rPr lang="en-US" altLang="ja-JP"/>
              <a:pPr/>
              <a:t>‹#›</a:t>
            </a:fld>
            <a:endParaRPr lang="en-US" altLang="ja-JP"/>
          </a:p>
        </p:txBody>
      </p:sp>
    </p:spTree>
    <p:extLst>
      <p:ext uri="{BB962C8B-B14F-4D97-AF65-F5344CB8AC3E}">
        <p14:creationId xmlns:p14="http://schemas.microsoft.com/office/powerpoint/2010/main" val="936130296"/>
      </p:ext>
    </p:extLst>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81533" y="0"/>
            <a:ext cx="2878667" cy="6154738"/>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39184" y="0"/>
            <a:ext cx="8439149" cy="61547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77C8DA6D-58FC-4FDD-AE18-6FE35E1EF2AF}" type="slidenum">
              <a:rPr lang="en-US" altLang="ja-JP"/>
              <a:pPr/>
              <a:t>‹#›</a:t>
            </a:fld>
            <a:endParaRPr lang="en-US" altLang="ja-JP"/>
          </a:p>
        </p:txBody>
      </p:sp>
    </p:spTree>
    <p:extLst>
      <p:ext uri="{BB962C8B-B14F-4D97-AF65-F5344CB8AC3E}">
        <p14:creationId xmlns:p14="http://schemas.microsoft.com/office/powerpoint/2010/main" val="4269178651"/>
      </p:ext>
    </p:extLst>
  </p:cSld>
  <p:clrMapOvr>
    <a:masterClrMapping/>
  </p:clrMapOvr>
  <p:transition>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タイトルのみ">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296489E-76D6-4FFD-8D1F-0FDF11686859}"/>
              </a:ext>
            </a:extLst>
          </p:cNvPr>
          <p:cNvSpPr/>
          <p:nvPr userDrawn="1"/>
        </p:nvSpPr>
        <p:spPr>
          <a:xfrm>
            <a:off x="0" y="2"/>
            <a:ext cx="12192000" cy="828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 name="タイトル 1">
            <a:extLst>
              <a:ext uri="{FF2B5EF4-FFF2-40B4-BE49-F238E27FC236}">
                <a16:creationId xmlns:a16="http://schemas.microsoft.com/office/drawing/2014/main" id="{110EC3A1-1BAB-4FAE-8B35-A1099A482D73}"/>
              </a:ext>
            </a:extLst>
          </p:cNvPr>
          <p:cNvSpPr>
            <a:spLocks noGrp="1"/>
          </p:cNvSpPr>
          <p:nvPr userDrawn="1">
            <p:ph type="title"/>
          </p:nvPr>
        </p:nvSpPr>
        <p:spPr>
          <a:xfrm>
            <a:off x="385615" y="3172"/>
            <a:ext cx="11392568" cy="532507"/>
          </a:xfrm>
        </p:spPr>
        <p:txBody>
          <a:bodyPr vert="horz" lIns="91440" tIns="45720" rIns="91440" bIns="45720" rtlCol="0" anchor="b">
            <a:noAutofit/>
          </a:bodyPr>
          <a:lstStyle>
            <a:lvl1pPr>
              <a:defRPr lang="ja-JP" altLang="en-US" sz="1846" b="1">
                <a:solidFill>
                  <a:schemeClr val="bg1"/>
                </a:solidFill>
                <a:latin typeface="Meiryo UI" panose="020B0604030504040204" pitchFamily="50" charset="-128"/>
                <a:ea typeface="Meiryo UI" panose="020B0604030504040204" pitchFamily="50" charset="-128"/>
              </a:defRPr>
            </a:lvl1pPr>
          </a:lstStyle>
          <a:p>
            <a:pPr lvl="0"/>
            <a:r>
              <a:rPr kumimoji="1" lang="ja-JP" altLang="en-US"/>
              <a:t>マスター タイトルの書式設定</a:t>
            </a:r>
          </a:p>
        </p:txBody>
      </p:sp>
      <p:sp>
        <p:nvSpPr>
          <p:cNvPr id="20" name="スライド番号プレースホルダー 2">
            <a:extLst>
              <a:ext uri="{FF2B5EF4-FFF2-40B4-BE49-F238E27FC236}">
                <a16:creationId xmlns:a16="http://schemas.microsoft.com/office/drawing/2014/main" id="{6475F32B-7381-4F82-9D96-529CD0C05C2D}"/>
              </a:ext>
            </a:extLst>
          </p:cNvPr>
          <p:cNvSpPr txBox="1">
            <a:spLocks/>
          </p:cNvSpPr>
          <p:nvPr userDrawn="1"/>
        </p:nvSpPr>
        <p:spPr>
          <a:xfrm>
            <a:off x="11642022" y="131700"/>
            <a:ext cx="504591" cy="365125"/>
          </a:xfrm>
          <a:prstGeom prst="rect">
            <a:avLst/>
          </a:prstGeom>
        </p:spPr>
        <p:txBody>
          <a:bodyPr vert="horz" lIns="68580" tIns="34290" rIns="68580" bIns="3429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D8706458-2E17-43CD-A767-BFD05937D488}" type="slidenum">
              <a:rPr lang="ja-JP" altLang="en-US" sz="1200" smtClean="0">
                <a:solidFill>
                  <a:schemeClr val="bg1"/>
                </a:solidFill>
                <a:latin typeface="Meiryo UI" panose="020B0604030504040204" pitchFamily="50" charset="-128"/>
                <a:ea typeface="Meiryo UI" panose="020B0604030504040204" pitchFamily="50" charset="-128"/>
              </a:rPr>
              <a:pPr algn="r"/>
              <a:t>‹#›</a:t>
            </a:fld>
            <a:endParaRPr lang="ja-JP" altLang="en-US" sz="1200" dirty="0">
              <a:solidFill>
                <a:schemeClr val="bg1"/>
              </a:solidFill>
              <a:latin typeface="Meiryo UI" panose="020B0604030504040204" pitchFamily="50" charset="-128"/>
              <a:ea typeface="Meiryo UI" panose="020B0604030504040204" pitchFamily="50" charset="-128"/>
            </a:endParaRPr>
          </a:p>
        </p:txBody>
      </p:sp>
      <p:sp>
        <p:nvSpPr>
          <p:cNvPr id="31" name="テキスト プレースホルダー 30">
            <a:extLst>
              <a:ext uri="{FF2B5EF4-FFF2-40B4-BE49-F238E27FC236}">
                <a16:creationId xmlns:a16="http://schemas.microsoft.com/office/drawing/2014/main" id="{5D855FF5-4DFA-4E6B-998E-22772DC00034}"/>
              </a:ext>
            </a:extLst>
          </p:cNvPr>
          <p:cNvSpPr>
            <a:spLocks noGrp="1"/>
          </p:cNvSpPr>
          <p:nvPr>
            <p:ph type="body" sz="quarter" idx="16" hasCustomPrompt="1"/>
          </p:nvPr>
        </p:nvSpPr>
        <p:spPr>
          <a:xfrm>
            <a:off x="385615" y="545203"/>
            <a:ext cx="11392568" cy="264800"/>
          </a:xfrm>
        </p:spPr>
        <p:txBody>
          <a:bodyPr>
            <a:normAutofit/>
          </a:bodyPr>
          <a:lstStyle>
            <a:lvl1pPr marL="0" indent="0">
              <a:buFont typeface="Arial" panose="020B0604020202020204" pitchFamily="34" charset="0"/>
              <a:buNone/>
              <a:defRPr sz="1108">
                <a:solidFill>
                  <a:schemeClr val="bg1"/>
                </a:solidFill>
                <a:latin typeface="Meiryo UI" panose="020B0604030504040204" pitchFamily="50" charset="-128"/>
                <a:ea typeface="Meiryo UI" panose="020B0604030504040204" pitchFamily="50" charset="-128"/>
              </a:defRPr>
            </a:lvl1pPr>
          </a:lstStyle>
          <a:p>
            <a:pPr lvl="0"/>
            <a:r>
              <a:rPr kumimoji="1" lang="ja-JP" altLang="en-US"/>
              <a:t>サブタイトル</a:t>
            </a:r>
          </a:p>
        </p:txBody>
      </p:sp>
      <p:grpSp>
        <p:nvGrpSpPr>
          <p:cNvPr id="7" name="グループ化 6">
            <a:extLst>
              <a:ext uri="{FF2B5EF4-FFF2-40B4-BE49-F238E27FC236}">
                <a16:creationId xmlns:a16="http://schemas.microsoft.com/office/drawing/2014/main" id="{292803BE-EE08-41E2-BED4-672CB457A058}"/>
              </a:ext>
            </a:extLst>
          </p:cNvPr>
          <p:cNvGrpSpPr/>
          <p:nvPr userDrawn="1"/>
        </p:nvGrpSpPr>
        <p:grpSpPr>
          <a:xfrm>
            <a:off x="-74244" y="6152589"/>
            <a:ext cx="2016959" cy="767325"/>
            <a:chOff x="-60324" y="6152587"/>
            <a:chExt cx="1638779" cy="767325"/>
          </a:xfrm>
        </p:grpSpPr>
        <p:grpSp>
          <p:nvGrpSpPr>
            <p:cNvPr id="9" name="グループ化 8">
              <a:extLst>
                <a:ext uri="{FF2B5EF4-FFF2-40B4-BE49-F238E27FC236}">
                  <a16:creationId xmlns:a16="http://schemas.microsoft.com/office/drawing/2014/main" id="{16BB297E-C857-4C36-8CD7-071B647FC58F}"/>
                </a:ext>
              </a:extLst>
            </p:cNvPr>
            <p:cNvGrpSpPr/>
            <p:nvPr/>
          </p:nvGrpSpPr>
          <p:grpSpPr>
            <a:xfrm>
              <a:off x="-60324" y="6152587"/>
              <a:ext cx="50400" cy="97020"/>
              <a:chOff x="-212725" y="6152587"/>
              <a:chExt cx="212725" cy="97020"/>
            </a:xfrm>
          </p:grpSpPr>
          <p:cxnSp>
            <p:nvCxnSpPr>
              <p:cNvPr id="13" name="直線コネクタ 12">
                <a:extLst>
                  <a:ext uri="{FF2B5EF4-FFF2-40B4-BE49-F238E27FC236}">
                    <a16:creationId xmlns:a16="http://schemas.microsoft.com/office/drawing/2014/main" id="{D9B6AE25-C372-459D-B35C-E3B7ECDAE4EB}"/>
                  </a:ext>
                </a:extLst>
              </p:cNvPr>
              <p:cNvCxnSpPr/>
              <p:nvPr/>
            </p:nvCxnSpPr>
            <p:spPr>
              <a:xfrm flipH="1">
                <a:off x="-212725" y="6249607"/>
                <a:ext cx="212725"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7A89976-C62E-49EB-B22D-A1C7036FCCB2}"/>
                  </a:ext>
                </a:extLst>
              </p:cNvPr>
              <p:cNvCxnSpPr/>
              <p:nvPr/>
            </p:nvCxnSpPr>
            <p:spPr>
              <a:xfrm flipH="1">
                <a:off x="-212725" y="6152587"/>
                <a:ext cx="212725"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1A059D07-4FBF-46BA-AF69-9A26FA2B3FE9}"/>
                </a:ext>
              </a:extLst>
            </p:cNvPr>
            <p:cNvGrpSpPr/>
            <p:nvPr/>
          </p:nvGrpSpPr>
          <p:grpSpPr>
            <a:xfrm rot="16200000">
              <a:off x="1504942" y="6846400"/>
              <a:ext cx="50005" cy="97020"/>
              <a:chOff x="-212725" y="6152587"/>
              <a:chExt cx="212725" cy="97020"/>
            </a:xfrm>
          </p:grpSpPr>
          <p:cxnSp>
            <p:nvCxnSpPr>
              <p:cNvPr id="11" name="直線コネクタ 10">
                <a:extLst>
                  <a:ext uri="{FF2B5EF4-FFF2-40B4-BE49-F238E27FC236}">
                    <a16:creationId xmlns:a16="http://schemas.microsoft.com/office/drawing/2014/main" id="{C488519E-C40D-4503-AB33-5C78FBF6DB1D}"/>
                  </a:ext>
                </a:extLst>
              </p:cNvPr>
              <p:cNvCxnSpPr/>
              <p:nvPr/>
            </p:nvCxnSpPr>
            <p:spPr>
              <a:xfrm flipH="1">
                <a:off x="-212725" y="6249607"/>
                <a:ext cx="212725"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2078442-1BC8-48CD-BB66-F913235EA6F2}"/>
                  </a:ext>
                </a:extLst>
              </p:cNvPr>
              <p:cNvCxnSpPr/>
              <p:nvPr/>
            </p:nvCxnSpPr>
            <p:spPr>
              <a:xfrm flipH="1">
                <a:off x="-212725" y="6152587"/>
                <a:ext cx="212725"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47240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1386730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4095132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249706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3782722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293875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E73794-FE81-4562-92E0-291D4D189BF9}" type="datetimeFigureOut">
              <a:rPr kumimoji="1" lang="ja-JP" altLang="en-US" smtClean="0"/>
              <a:t>2023/8/2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2043545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73794-FE81-4562-92E0-291D4D189BF9}" type="datetimeFigureOut">
              <a:rPr kumimoji="1" lang="ja-JP" altLang="en-US" smtClean="0"/>
              <a:t>2023/8/2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42784-FDC8-44F6-9979-1AB2AD7AF393}" type="slidenum">
              <a:rPr kumimoji="1" lang="ja-JP" altLang="en-US" smtClean="0"/>
              <a:t>‹#›</a:t>
            </a:fld>
            <a:endParaRPr kumimoji="1" lang="ja-JP" altLang="en-US"/>
          </a:p>
        </p:txBody>
      </p:sp>
    </p:spTree>
    <p:extLst>
      <p:ext uri="{BB962C8B-B14F-4D97-AF65-F5344CB8AC3E}">
        <p14:creationId xmlns:p14="http://schemas.microsoft.com/office/powerpoint/2010/main" val="28498682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5704" y="238378"/>
            <a:ext cx="10515600" cy="467793"/>
          </a:xfrm>
          <a:prstGeom prst="rect">
            <a:avLst/>
          </a:prstGeom>
        </p:spPr>
        <p:txBody>
          <a:bodyPr vert="horz" lIns="91440" tIns="45720" rIns="91440" bIns="45720" rtlCol="0" anchor="ctr">
            <a:norm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838200" y="1285593"/>
            <a:ext cx="10515600" cy="4891371"/>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3C85B-9F51-4422-9751-B6F1F7EE2708}" type="datetimeFigureOut">
              <a:rPr kumimoji="1" lang="ja-JP" altLang="en-US" smtClean="0"/>
              <a:t>2023/8/2</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DE55B-DB8C-46E4-A8EC-2844BBDB9766}" type="slidenum">
              <a:rPr kumimoji="1" lang="ja-JP" altLang="en-US" smtClean="0"/>
              <a:t>‹#›</a:t>
            </a:fld>
            <a:endParaRPr kumimoji="1" lang="ja-JP" altLang="en-US"/>
          </a:p>
        </p:txBody>
      </p:sp>
    </p:spTree>
    <p:extLst>
      <p:ext uri="{BB962C8B-B14F-4D97-AF65-F5344CB8AC3E}">
        <p14:creationId xmlns:p14="http://schemas.microsoft.com/office/powerpoint/2010/main" val="328846746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BIZ UDPゴシック" panose="020B0400000000000000" pitchFamily="50" charset="-128"/>
          <a:ea typeface="BIZ UDPゴシック" panose="020B04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9184" y="1"/>
            <a:ext cx="113284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alpha val="50000"/>
                    </a:srgbClr>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dirty="0" smtClean="0"/>
              <a:t>マスタ タイトルの書式設定</a:t>
            </a:r>
          </a:p>
        </p:txBody>
      </p:sp>
      <p:sp>
        <p:nvSpPr>
          <p:cNvPr id="1027" name="Rectangle 3"/>
          <p:cNvSpPr>
            <a:spLocks noGrp="1" noChangeArrowheads="1"/>
          </p:cNvSpPr>
          <p:nvPr>
            <p:ph type="body" idx="1"/>
          </p:nvPr>
        </p:nvSpPr>
        <p:spPr bwMode="auto">
          <a:xfrm>
            <a:off x="431800" y="1196976"/>
            <a:ext cx="11328400" cy="495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ja-JP"/>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ja-JP"/>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365A856-96D5-4A61-AF07-3C0C7D932B17}" type="slidenum">
              <a:rPr lang="en-US" altLang="ja-JP"/>
              <a:pPr/>
              <a:t>‹#›</a:t>
            </a:fld>
            <a:endParaRPr lang="en-US" altLang="ja-JP"/>
          </a:p>
        </p:txBody>
      </p:sp>
    </p:spTree>
    <p:extLst>
      <p:ext uri="{BB962C8B-B14F-4D97-AF65-F5344CB8AC3E}">
        <p14:creationId xmlns:p14="http://schemas.microsoft.com/office/powerpoint/2010/main" val="23471237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Lst>
  <p:transition>
    <p:fade thruBlk="1"/>
  </p:transition>
  <p:timing>
    <p:tnLst>
      <p:par>
        <p:cTn id="1" dur="indefinite" restart="never" nodeType="tmRoot"/>
      </p:par>
    </p:tnLst>
  </p:timing>
  <p:txStyles>
    <p:titleStyle>
      <a:lvl1pPr algn="l" rtl="0" fontAlgn="base">
        <a:lnSpc>
          <a:spcPct val="90000"/>
        </a:lnSpc>
        <a:spcBef>
          <a:spcPct val="0"/>
        </a:spcBef>
        <a:spcAft>
          <a:spcPct val="0"/>
        </a:spcAft>
        <a:defRPr kumimoji="1" sz="3600" b="1" kern="1200">
          <a:solidFill>
            <a:schemeClr val="tx1"/>
          </a:solidFill>
          <a:effectLst/>
          <a:latin typeface="BIZ UDPゴシック" panose="020B0400000000000000" pitchFamily="50" charset="-128"/>
          <a:ea typeface="BIZ UDPゴシック" panose="020B0400000000000000" pitchFamily="50" charset="-128"/>
          <a:cs typeface="+mj-cs"/>
        </a:defRPr>
      </a:lvl1pPr>
      <a:lvl2pPr algn="l" rtl="0" fontAlgn="base">
        <a:lnSpc>
          <a:spcPct val="90000"/>
        </a:lnSpc>
        <a:spcBef>
          <a:spcPct val="0"/>
        </a:spcBef>
        <a:spcAft>
          <a:spcPct val="0"/>
        </a:spcAft>
        <a:defRPr kumimoji="1" sz="3600">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50" charset="-128"/>
        </a:defRPr>
      </a:lvl2pPr>
      <a:lvl3pPr algn="l" rtl="0" fontAlgn="base">
        <a:lnSpc>
          <a:spcPct val="90000"/>
        </a:lnSpc>
        <a:spcBef>
          <a:spcPct val="0"/>
        </a:spcBef>
        <a:spcAft>
          <a:spcPct val="0"/>
        </a:spcAft>
        <a:defRPr kumimoji="1" sz="3600">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50" charset="-128"/>
        </a:defRPr>
      </a:lvl3pPr>
      <a:lvl4pPr algn="l" rtl="0" fontAlgn="base">
        <a:lnSpc>
          <a:spcPct val="90000"/>
        </a:lnSpc>
        <a:spcBef>
          <a:spcPct val="0"/>
        </a:spcBef>
        <a:spcAft>
          <a:spcPct val="0"/>
        </a:spcAft>
        <a:defRPr kumimoji="1" sz="3600">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50" charset="-128"/>
        </a:defRPr>
      </a:lvl4pPr>
      <a:lvl5pPr algn="l" rtl="0" fontAlgn="base">
        <a:lnSpc>
          <a:spcPct val="90000"/>
        </a:lnSpc>
        <a:spcBef>
          <a:spcPct val="0"/>
        </a:spcBef>
        <a:spcAft>
          <a:spcPct val="0"/>
        </a:spcAft>
        <a:defRPr kumimoji="1" sz="3600">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50" charset="-128"/>
        </a:defRPr>
      </a:lvl5pPr>
      <a:lvl6pPr marL="457200" algn="l" rtl="0" fontAlgn="base">
        <a:lnSpc>
          <a:spcPct val="90000"/>
        </a:lnSpc>
        <a:spcBef>
          <a:spcPct val="0"/>
        </a:spcBef>
        <a:spcAft>
          <a:spcPct val="0"/>
        </a:spcAft>
        <a:defRPr kumimoji="1" sz="3600">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50" charset="-128"/>
        </a:defRPr>
      </a:lvl6pPr>
      <a:lvl7pPr marL="914400" algn="l" rtl="0" fontAlgn="base">
        <a:lnSpc>
          <a:spcPct val="90000"/>
        </a:lnSpc>
        <a:spcBef>
          <a:spcPct val="0"/>
        </a:spcBef>
        <a:spcAft>
          <a:spcPct val="0"/>
        </a:spcAft>
        <a:defRPr kumimoji="1" sz="3600">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50" charset="-128"/>
        </a:defRPr>
      </a:lvl7pPr>
      <a:lvl8pPr marL="1371600" algn="l" rtl="0" fontAlgn="base">
        <a:lnSpc>
          <a:spcPct val="90000"/>
        </a:lnSpc>
        <a:spcBef>
          <a:spcPct val="0"/>
        </a:spcBef>
        <a:spcAft>
          <a:spcPct val="0"/>
        </a:spcAft>
        <a:defRPr kumimoji="1" sz="3600">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50" charset="-128"/>
        </a:defRPr>
      </a:lvl8pPr>
      <a:lvl9pPr marL="1828800" algn="l" rtl="0" fontAlgn="base">
        <a:lnSpc>
          <a:spcPct val="90000"/>
        </a:lnSpc>
        <a:spcBef>
          <a:spcPct val="0"/>
        </a:spcBef>
        <a:spcAft>
          <a:spcPct val="0"/>
        </a:spcAft>
        <a:defRPr kumimoji="1" sz="3600">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50" charset="-128"/>
        </a:defRPr>
      </a:lvl9pPr>
    </p:titleStyle>
    <p:bodyStyle>
      <a:lvl1pPr marL="342900" indent="-342900" algn="l" rtl="0" fontAlgn="base">
        <a:spcBef>
          <a:spcPct val="20000"/>
        </a:spcBef>
        <a:spcAft>
          <a:spcPct val="0"/>
        </a:spcAft>
        <a:buClr>
          <a:srgbClr val="00328B"/>
        </a:buClr>
        <a:buSzPct val="60000"/>
        <a:buFont typeface="Wingdings" panose="05000000000000000000" pitchFamily="2" charset="2"/>
        <a:buChar char="l"/>
        <a:defRPr kumimoji="1" sz="3200" kern="1200">
          <a:solidFill>
            <a:srgbClr val="00328B"/>
          </a:solidFill>
          <a:latin typeface="BIZ UDPゴシック" panose="020B0400000000000000" pitchFamily="50" charset="-128"/>
          <a:ea typeface="BIZ UDPゴシック" panose="020B0400000000000000" pitchFamily="50" charset="-128"/>
          <a:cs typeface="+mn-cs"/>
        </a:defRPr>
      </a:lvl1pPr>
      <a:lvl2pPr marL="742950" indent="-285750" algn="l" rtl="0" fontAlgn="base">
        <a:spcBef>
          <a:spcPct val="20000"/>
        </a:spcBef>
        <a:spcAft>
          <a:spcPct val="0"/>
        </a:spcAft>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rtl="0" fontAlgn="base">
        <a:spcBef>
          <a:spcPct val="20000"/>
        </a:spcBef>
        <a:spcAft>
          <a:spcPct val="0"/>
        </a:spcAft>
        <a:buClr>
          <a:srgbClr val="6699FF"/>
        </a:buClr>
        <a:buSzPct val="60000"/>
        <a:buFont typeface="Wingdings" panose="05000000000000000000" pitchFamily="2" charset="2"/>
        <a:buChar char="n"/>
        <a:defRPr kumimoji="1" sz="24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rtl="0" fontAlgn="base">
        <a:spcBef>
          <a:spcPct val="20000"/>
        </a:spcBef>
        <a:spcAft>
          <a:spcPct val="0"/>
        </a:spcAft>
        <a:buClr>
          <a:srgbClr val="009999"/>
        </a:buClr>
        <a:buChar char="•"/>
        <a:defRPr kumimoji="1" sz="20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rtl="0" fontAlgn="base">
        <a:spcBef>
          <a:spcPct val="20000"/>
        </a:spcBef>
        <a:spcAft>
          <a:spcPct val="0"/>
        </a:spcAft>
        <a:buChar char="»"/>
        <a:defRPr kumimoji="1" sz="20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fontScale="90000"/>
          </a:bodyPr>
          <a:lstStyle/>
          <a:p>
            <a:r>
              <a:rPr lang="ja-JP" altLang="en-US" dirty="0" smtClean="0"/>
              <a:t>滋賀県</a:t>
            </a:r>
            <a:r>
              <a:rPr lang="en-US" altLang="ja-JP" dirty="0" smtClean="0"/>
              <a:t/>
            </a:r>
            <a:br>
              <a:rPr lang="en-US" altLang="ja-JP" dirty="0" smtClean="0"/>
            </a:br>
            <a:r>
              <a:rPr lang="ja-JP" altLang="en-US" dirty="0" smtClean="0"/>
              <a:t>市町健康指標作成</a:t>
            </a:r>
            <a:r>
              <a:rPr lang="en-US" altLang="ja-JP" dirty="0" smtClean="0"/>
              <a:t/>
            </a:r>
            <a:br>
              <a:rPr lang="en-US" altLang="ja-JP" dirty="0" smtClean="0"/>
            </a:br>
            <a:r>
              <a:rPr lang="ja-JP" altLang="en-US" dirty="0" smtClean="0"/>
              <a:t>（検討資料）</a:t>
            </a:r>
            <a:endParaRPr kumimoji="1" lang="ja-JP" altLang="en-US" dirty="0"/>
          </a:p>
        </p:txBody>
      </p:sp>
      <p:sp>
        <p:nvSpPr>
          <p:cNvPr id="3" name="サブタイトル 2"/>
          <p:cNvSpPr>
            <a:spLocks noGrp="1"/>
          </p:cNvSpPr>
          <p:nvPr>
            <p:ph type="subTitle" idx="1"/>
          </p:nvPr>
        </p:nvSpPr>
        <p:spPr>
          <a:xfrm>
            <a:off x="1524000" y="4055164"/>
            <a:ext cx="9144000" cy="974035"/>
          </a:xfrm>
        </p:spPr>
        <p:txBody>
          <a:bodyPr>
            <a:normAutofit fontScale="92500" lnSpcReduction="20000"/>
          </a:bodyPr>
          <a:lstStyle/>
          <a:p>
            <a:r>
              <a:rPr kumimoji="1" lang="ja-JP" altLang="en-US" sz="2000" dirty="0" smtClean="0"/>
              <a:t>滋賀医科大学</a:t>
            </a:r>
            <a:r>
              <a:rPr kumimoji="1" lang="en-US" altLang="ja-JP" sz="2000" dirty="0" smtClean="0"/>
              <a:t>NCD</a:t>
            </a:r>
            <a:r>
              <a:rPr kumimoji="1" lang="ja-JP" altLang="en-US" sz="2000" dirty="0" smtClean="0"/>
              <a:t>疫学研究センター</a:t>
            </a:r>
            <a:endParaRPr kumimoji="1" lang="en-US" altLang="ja-JP" sz="2000" dirty="0" smtClean="0"/>
          </a:p>
          <a:p>
            <a:r>
              <a:rPr kumimoji="1" lang="ja-JP" altLang="en-US" sz="2000" dirty="0" smtClean="0"/>
              <a:t>医療統計学部門</a:t>
            </a:r>
            <a:endParaRPr kumimoji="1" lang="en-US" altLang="ja-JP" sz="2000" dirty="0" smtClean="0"/>
          </a:p>
          <a:p>
            <a:r>
              <a:rPr lang="ja-JP" altLang="en-US" sz="2000" dirty="0" smtClean="0"/>
              <a:t>原田</a:t>
            </a:r>
            <a:endParaRPr kumimoji="1" lang="ja-JP" altLang="en-US" sz="2000" dirty="0"/>
          </a:p>
        </p:txBody>
      </p:sp>
    </p:spTree>
    <p:extLst>
      <p:ext uri="{BB962C8B-B14F-4D97-AF65-F5344CB8AC3E}">
        <p14:creationId xmlns:p14="http://schemas.microsoft.com/office/powerpoint/2010/main" val="12200931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fontScale="90000"/>
          </a:bodyPr>
          <a:lstStyle/>
          <a:p>
            <a:endParaRPr kumimoji="1" lang="ja-JP" altLang="en-US"/>
          </a:p>
        </p:txBody>
      </p:sp>
      <p:sp>
        <p:nvSpPr>
          <p:cNvPr id="7" name="コンテンツ プレースホルダー 6"/>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54103" y="139901"/>
            <a:ext cx="6026979" cy="6718099"/>
          </a:xfrm>
          <a:prstGeom prst="rect">
            <a:avLst/>
          </a:prstGeom>
        </p:spPr>
      </p:pic>
      <p:pic>
        <p:nvPicPr>
          <p:cNvPr id="5" name="図 4"/>
          <p:cNvPicPr>
            <a:picLocks noChangeAspect="1"/>
          </p:cNvPicPr>
          <p:nvPr/>
        </p:nvPicPr>
        <p:blipFill>
          <a:blip r:embed="rId3"/>
          <a:stretch>
            <a:fillRect/>
          </a:stretch>
        </p:blipFill>
        <p:spPr>
          <a:xfrm>
            <a:off x="6096000" y="318805"/>
            <a:ext cx="5224670" cy="6587627"/>
          </a:xfrm>
          <a:prstGeom prst="rect">
            <a:avLst/>
          </a:prstGeom>
        </p:spPr>
      </p:pic>
    </p:spTree>
    <p:extLst>
      <p:ext uri="{BB962C8B-B14F-4D97-AF65-F5344CB8AC3E}">
        <p14:creationId xmlns:p14="http://schemas.microsoft.com/office/powerpoint/2010/main" val="37997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342892" y="365125"/>
            <a:ext cx="6455819" cy="6353968"/>
          </a:xfrm>
          <a:prstGeom prst="rect">
            <a:avLst/>
          </a:prstGeom>
        </p:spPr>
      </p:pic>
      <p:pic>
        <p:nvPicPr>
          <p:cNvPr id="7" name="図 6"/>
          <p:cNvPicPr>
            <a:picLocks noChangeAspect="1"/>
          </p:cNvPicPr>
          <p:nvPr/>
        </p:nvPicPr>
        <p:blipFill>
          <a:blip r:embed="rId3"/>
          <a:stretch>
            <a:fillRect/>
          </a:stretch>
        </p:blipFill>
        <p:spPr>
          <a:xfrm>
            <a:off x="6667242" y="711107"/>
            <a:ext cx="5181866" cy="3606985"/>
          </a:xfrm>
          <a:prstGeom prst="rect">
            <a:avLst/>
          </a:prstGeom>
        </p:spPr>
      </p:pic>
      <p:sp>
        <p:nvSpPr>
          <p:cNvPr id="8" name="正方形/長方形 7"/>
          <p:cNvSpPr/>
          <p:nvPr/>
        </p:nvSpPr>
        <p:spPr>
          <a:xfrm>
            <a:off x="2490952" y="283779"/>
            <a:ext cx="4176290" cy="6085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542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4699463" y="4278236"/>
            <a:ext cx="3383839" cy="2540076"/>
          </a:xfrm>
          <a:prstGeom prst="rect">
            <a:avLst/>
          </a:prstGeom>
        </p:spPr>
      </p:pic>
      <p:pic>
        <p:nvPicPr>
          <p:cNvPr id="9" name="図 8"/>
          <p:cNvPicPr>
            <a:picLocks noChangeAspect="1"/>
          </p:cNvPicPr>
          <p:nvPr/>
        </p:nvPicPr>
        <p:blipFill>
          <a:blip r:embed="rId3"/>
          <a:stretch>
            <a:fillRect/>
          </a:stretch>
        </p:blipFill>
        <p:spPr>
          <a:xfrm>
            <a:off x="4638043" y="2223031"/>
            <a:ext cx="3445259" cy="2364221"/>
          </a:xfrm>
          <a:prstGeom prst="rect">
            <a:avLst/>
          </a:prstGeom>
        </p:spPr>
      </p:pic>
      <p:sp>
        <p:nvSpPr>
          <p:cNvPr id="2" name="タイトル 1"/>
          <p:cNvSpPr>
            <a:spLocks noGrp="1"/>
          </p:cNvSpPr>
          <p:nvPr>
            <p:ph type="title"/>
          </p:nvPr>
        </p:nvSpPr>
        <p:spPr/>
        <p:txBody>
          <a:bodyPr>
            <a:normAutofit fontScale="90000"/>
          </a:bodyPr>
          <a:lstStyle/>
          <a:p>
            <a:r>
              <a:rPr kumimoji="1" lang="en-US" altLang="ja-JP" dirty="0" smtClean="0"/>
              <a:t>APC</a:t>
            </a:r>
            <a:r>
              <a:rPr kumimoji="1" lang="ja-JP" altLang="en-US" dirty="0" smtClean="0"/>
              <a:t>分析</a:t>
            </a:r>
            <a:endParaRPr kumimoji="1" lang="ja-JP" altLang="en-US" dirty="0"/>
          </a:p>
        </p:txBody>
      </p:sp>
      <p:sp>
        <p:nvSpPr>
          <p:cNvPr id="3" name="コンテンツ プレースホルダー 2"/>
          <p:cNvSpPr>
            <a:spLocks noGrp="1"/>
          </p:cNvSpPr>
          <p:nvPr>
            <p:ph idx="1"/>
          </p:nvPr>
        </p:nvSpPr>
        <p:spPr>
          <a:xfrm>
            <a:off x="8371886" y="2655433"/>
            <a:ext cx="3654462" cy="3521531"/>
          </a:xfrm>
        </p:spPr>
        <p:txBody>
          <a:bodyPr>
            <a:normAutofit/>
          </a:bodyPr>
          <a:lstStyle/>
          <a:p>
            <a:r>
              <a:rPr lang="ja-JP" altLang="en-US" sz="2000" dirty="0" smtClean="0"/>
              <a:t>（右上）の発症率のトレンド のからは変化が時代によるものなのか、年齢</a:t>
            </a:r>
            <a:r>
              <a:rPr lang="ja-JP" altLang="en-US" sz="2000" dirty="0"/>
              <a:t>、</a:t>
            </a:r>
            <a:r>
              <a:rPr lang="ja-JP" altLang="en-US" sz="2000" dirty="0" smtClean="0"/>
              <a:t> </a:t>
            </a:r>
            <a:r>
              <a:rPr lang="en-US" altLang="ja-JP" sz="2000" dirty="0" smtClean="0"/>
              <a:t>Cohort </a:t>
            </a:r>
            <a:r>
              <a:rPr lang="ja-JP" altLang="en-US" sz="2000" dirty="0" smtClean="0"/>
              <a:t>によるものなのかはわからない</a:t>
            </a:r>
            <a:endParaRPr lang="en-US" altLang="ja-JP" sz="2000" dirty="0" smtClean="0"/>
          </a:p>
          <a:p>
            <a:r>
              <a:rPr lang="ja-JP" altLang="en-US" sz="2000" dirty="0"/>
              <a:t>（</a:t>
            </a:r>
            <a:r>
              <a:rPr lang="ja-JP" altLang="en-US" sz="2000" dirty="0" smtClean="0"/>
              <a:t>左）の</a:t>
            </a:r>
            <a:r>
              <a:rPr lang="en-US" altLang="ja-JP" sz="2000" dirty="0" smtClean="0"/>
              <a:t>APC </a:t>
            </a:r>
            <a:r>
              <a:rPr lang="ja-JP" altLang="en-US" sz="2000" dirty="0" smtClean="0"/>
              <a:t>モデルによる分 析では、対象事象の変動を、年齢（上）、時代（中）、出 生 </a:t>
            </a:r>
            <a:r>
              <a:rPr lang="en-US" altLang="ja-JP" sz="2000" dirty="0" smtClean="0"/>
              <a:t>Cohort </a:t>
            </a:r>
            <a:r>
              <a:rPr lang="ja-JP" altLang="en-US" sz="2000" dirty="0" smtClean="0"/>
              <a:t>効果（下）の３成分に分けて解析する</a:t>
            </a:r>
            <a:endParaRPr lang="en-US" altLang="ja-JP" sz="2000" dirty="0" smtClean="0"/>
          </a:p>
          <a:p>
            <a:pPr lvl="1"/>
            <a:r>
              <a:rPr kumimoji="1" lang="en-US" altLang="ja-JP" sz="1600" dirty="0" smtClean="0"/>
              <a:t>1950</a:t>
            </a:r>
            <a:r>
              <a:rPr kumimoji="1" lang="ja-JP" altLang="en-US" sz="1600" dirty="0" smtClean="0"/>
              <a:t>から１９７０年生まれで発症率の上昇があるが、以降の世代は低下している</a:t>
            </a:r>
            <a:endParaRPr kumimoji="1" lang="en-US" altLang="ja-JP" sz="1600" dirty="0"/>
          </a:p>
        </p:txBody>
      </p:sp>
      <p:pic>
        <p:nvPicPr>
          <p:cNvPr id="4" name="図 3"/>
          <p:cNvPicPr>
            <a:picLocks noChangeAspect="1"/>
          </p:cNvPicPr>
          <p:nvPr/>
        </p:nvPicPr>
        <p:blipFill>
          <a:blip r:embed="rId4"/>
          <a:stretch>
            <a:fillRect/>
          </a:stretch>
        </p:blipFill>
        <p:spPr>
          <a:xfrm>
            <a:off x="239184" y="1093879"/>
            <a:ext cx="4700564" cy="5770746"/>
          </a:xfrm>
          <a:prstGeom prst="rect">
            <a:avLst/>
          </a:prstGeom>
        </p:spPr>
      </p:pic>
      <p:pic>
        <p:nvPicPr>
          <p:cNvPr id="8" name="図 7"/>
          <p:cNvPicPr>
            <a:picLocks noChangeAspect="1"/>
          </p:cNvPicPr>
          <p:nvPr/>
        </p:nvPicPr>
        <p:blipFill>
          <a:blip r:embed="rId5"/>
          <a:stretch>
            <a:fillRect/>
          </a:stretch>
        </p:blipFill>
        <p:spPr>
          <a:xfrm>
            <a:off x="4815471" y="-26582"/>
            <a:ext cx="3090405" cy="2361301"/>
          </a:xfrm>
          <a:prstGeom prst="rect">
            <a:avLst/>
          </a:prstGeom>
        </p:spPr>
      </p:pic>
      <p:pic>
        <p:nvPicPr>
          <p:cNvPr id="11" name="図 10"/>
          <p:cNvPicPr>
            <a:picLocks noChangeAspect="1"/>
          </p:cNvPicPr>
          <p:nvPr/>
        </p:nvPicPr>
        <p:blipFill>
          <a:blip r:embed="rId6"/>
          <a:stretch>
            <a:fillRect/>
          </a:stretch>
        </p:blipFill>
        <p:spPr>
          <a:xfrm>
            <a:off x="8194460" y="1"/>
            <a:ext cx="3439080" cy="2390472"/>
          </a:xfrm>
          <a:prstGeom prst="rect">
            <a:avLst/>
          </a:prstGeom>
        </p:spPr>
      </p:pic>
    </p:spTree>
    <p:extLst>
      <p:ext uri="{BB962C8B-B14F-4D97-AF65-F5344CB8AC3E}">
        <p14:creationId xmlns:p14="http://schemas.microsoft.com/office/powerpoint/2010/main" val="1177486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日本の死亡率の例</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正方形/長方形 3"/>
          <p:cNvSpPr/>
          <p:nvPr/>
        </p:nvSpPr>
        <p:spPr>
          <a:xfrm>
            <a:off x="1250213" y="5495404"/>
            <a:ext cx="9306341" cy="923330"/>
          </a:xfrm>
          <a:prstGeom prst="rect">
            <a:avLst/>
          </a:prstGeom>
        </p:spPr>
        <p:txBody>
          <a:bodyPr wrap="square">
            <a:spAutoFit/>
          </a:bodyPr>
          <a:lstStyle/>
          <a:p>
            <a:pPr algn="ctr">
              <a:spcAft>
                <a:spcPts val="0"/>
              </a:spcAft>
            </a:pPr>
            <a:r>
              <a:rPr lang="ja-JP" altLang="ja-JP" b="1" kern="100" dirty="0">
                <a:latin typeface="Century" panose="02040604050505020304" pitchFamily="18" charset="0"/>
                <a:ea typeface="ＭＳ 明朝" panose="02020609040205080304" pitchFamily="17" charset="-128"/>
                <a:cs typeface="Times New Roman" panose="02020603050405020304" pitchFamily="18" charset="0"/>
              </a:rPr>
              <a:t>図１</a:t>
            </a:r>
            <a:r>
              <a:rPr lang="en-US" altLang="ja-JP" b="1" kern="100" dirty="0">
                <a:latin typeface="Century" panose="02040604050505020304" pitchFamily="18" charset="0"/>
                <a:ea typeface="ＭＳ 明朝" panose="02020609040205080304" pitchFamily="17" charset="-128"/>
                <a:cs typeface="Times New Roman" panose="02020603050405020304" pitchFamily="18" charset="0"/>
              </a:rPr>
              <a:t>: Age-Period-Cohort (APC)</a:t>
            </a:r>
            <a:r>
              <a:rPr lang="ja-JP" altLang="ja-JP" b="1" kern="100" dirty="0">
                <a:latin typeface="Century" panose="02040604050505020304" pitchFamily="18" charset="0"/>
                <a:ea typeface="ＭＳ 明朝" panose="02020609040205080304" pitchFamily="17" charset="-128"/>
                <a:cs typeface="Times New Roman" panose="02020603050405020304" pitchFamily="18" charset="0"/>
              </a:rPr>
              <a:t>モデルによる</a:t>
            </a:r>
            <a:r>
              <a:rPr lang="en-US" altLang="ja-JP" b="1" kern="100" dirty="0">
                <a:latin typeface="Century" panose="02040604050505020304" pitchFamily="18" charset="0"/>
                <a:ea typeface="ＭＳ 明朝" panose="02020609040205080304" pitchFamily="17" charset="-128"/>
                <a:cs typeface="Times New Roman" panose="02020603050405020304" pitchFamily="18" charset="0"/>
              </a:rPr>
              <a:t>1950-2020</a:t>
            </a:r>
            <a:r>
              <a:rPr lang="ja-JP" altLang="ja-JP" b="1" kern="100" dirty="0">
                <a:latin typeface="Century" panose="02040604050505020304" pitchFamily="18" charset="0"/>
                <a:ea typeface="ＭＳ 明朝" panose="02020609040205080304" pitchFamily="17" charset="-128"/>
                <a:cs typeface="Times New Roman" panose="02020603050405020304" pitchFamily="18" charset="0"/>
              </a:rPr>
              <a:t>年の心疾患死亡率（上段）、</a:t>
            </a:r>
            <a:endParaRPr lang="ja-JP" altLang="ja-JP" sz="2400" kern="100" dirty="0" smtClean="0">
              <a:effectLst/>
              <a:latin typeface="Century" panose="02040604050505020304" pitchFamily="18" charset="0"/>
              <a:ea typeface="ＭＳ 明朝" panose="02020609040205080304" pitchFamily="17" charset="-128"/>
              <a:cs typeface="Times New Roman" panose="02020603050405020304" pitchFamily="18" charset="0"/>
            </a:endParaRPr>
          </a:p>
          <a:p>
            <a:pPr algn="ctr">
              <a:spcAft>
                <a:spcPts val="0"/>
              </a:spcAft>
            </a:pPr>
            <a:r>
              <a:rPr lang="ja-JP" altLang="ja-JP" b="1" kern="100" dirty="0">
                <a:latin typeface="Century" panose="02040604050505020304" pitchFamily="18" charset="0"/>
                <a:ea typeface="ＭＳ 明朝" panose="02020609040205080304" pitchFamily="17" charset="-128"/>
                <a:cs typeface="Times New Roman" panose="02020603050405020304" pitchFamily="18" charset="0"/>
              </a:rPr>
              <a:t>脳血管死亡率（下段）の</a:t>
            </a:r>
            <a:r>
              <a:rPr lang="en-US" altLang="ja-JP" b="1" kern="100" dirty="0">
                <a:latin typeface="Century" panose="02040604050505020304" pitchFamily="18" charset="0"/>
                <a:ea typeface="ＭＳ 明朝" panose="02020609040205080304" pitchFamily="17" charset="-128"/>
                <a:cs typeface="Times New Roman" panose="02020603050405020304" pitchFamily="18" charset="0"/>
              </a:rPr>
              <a:t>3</a:t>
            </a:r>
            <a:r>
              <a:rPr lang="ja-JP" altLang="ja-JP" b="1" kern="100" dirty="0">
                <a:latin typeface="Century" panose="02040604050505020304" pitchFamily="18" charset="0"/>
                <a:ea typeface="ＭＳ 明朝" panose="02020609040205080304" pitchFamily="17" charset="-128"/>
                <a:cs typeface="Times New Roman" panose="02020603050405020304" pitchFamily="18" charset="0"/>
              </a:rPr>
              <a:t>要素（年齢・時代・コホート）の平均変動パターン</a:t>
            </a:r>
            <a:endParaRPr lang="ja-JP" altLang="ja-JP" sz="2400" kern="100" dirty="0" smtClean="0">
              <a:effectLst/>
              <a:latin typeface="Century" panose="02040604050505020304" pitchFamily="18" charset="0"/>
              <a:ea typeface="ＭＳ 明朝" panose="02020609040205080304" pitchFamily="17" charset="-128"/>
              <a:cs typeface="Times New Roman" panose="02020603050405020304" pitchFamily="18" charset="0"/>
            </a:endParaRPr>
          </a:p>
          <a:p>
            <a:pPr algn="ctr">
              <a:spcAft>
                <a:spcPts val="0"/>
              </a:spcAft>
            </a:pP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心疾患死亡、脳血管死亡は、人口動態統計</a:t>
            </a:r>
            <a:r>
              <a:rPr lang="en-US" altLang="ja-JP" kern="100" dirty="0">
                <a:latin typeface="Century" panose="02040604050505020304" pitchFamily="18" charset="0"/>
                <a:ea typeface="ＭＳ 明朝" panose="02020609040205080304" pitchFamily="17" charset="-128"/>
                <a:cs typeface="Times New Roman" panose="02020603050405020304" pitchFamily="18" charset="0"/>
              </a:rPr>
              <a:t>5</a:t>
            </a:r>
            <a:r>
              <a:rPr lang="ja-JP" altLang="ja-JP" kern="100" dirty="0">
                <a:latin typeface="Century" panose="02040604050505020304" pitchFamily="18" charset="0"/>
                <a:ea typeface="ＭＳ 明朝" panose="02020609040205080304" pitchFamily="17" charset="-128"/>
                <a:cs typeface="Times New Roman" panose="02020603050405020304" pitchFamily="18" charset="0"/>
              </a:rPr>
              <a:t>歳階級別死亡率を用いた</a:t>
            </a:r>
            <a:endParaRPr lang="ja-JP" altLang="ja-JP" sz="2400" kern="100" dirty="0">
              <a:effectLst/>
              <a:latin typeface="Century" panose="02040604050505020304" pitchFamily="18" charset="0"/>
              <a:ea typeface="ＭＳ 明朝" panose="02020609040205080304" pitchFamily="17" charset="-128"/>
              <a:cs typeface="Times New Roman" panose="02020603050405020304" pitchFamily="18" charset="0"/>
            </a:endParaRPr>
          </a:p>
        </p:txBody>
      </p:sp>
      <p:pic>
        <p:nvPicPr>
          <p:cNvPr id="5" name="図 4"/>
          <p:cNvPicPr/>
          <p:nvPr/>
        </p:nvPicPr>
        <p:blipFill rotWithShape="1">
          <a:blip r:embed="rId2">
            <a:extLst>
              <a:ext uri="{28A0092B-C50C-407E-A947-70E740481C1C}">
                <a14:useLocalDpi xmlns:a14="http://schemas.microsoft.com/office/drawing/2010/main" val="0"/>
              </a:ext>
            </a:extLst>
          </a:blip>
          <a:srcRect t="15525"/>
          <a:stretch/>
        </p:blipFill>
        <p:spPr bwMode="auto">
          <a:xfrm>
            <a:off x="1481758" y="1212405"/>
            <a:ext cx="8278467" cy="2207070"/>
          </a:xfrm>
          <a:prstGeom prst="rect">
            <a:avLst/>
          </a:prstGeom>
          <a:ln>
            <a:noFill/>
          </a:ln>
          <a:extLst>
            <a:ext uri="{53640926-AAD7-44D8-BBD7-CCE9431645EC}">
              <a14:shadowObscured xmlns:a14="http://schemas.microsoft.com/office/drawing/2010/main"/>
            </a:ext>
          </a:extLst>
        </p:spPr>
      </p:pic>
      <p:pic>
        <p:nvPicPr>
          <p:cNvPr id="6" name="図 5"/>
          <p:cNvPicPr/>
          <p:nvPr/>
        </p:nvPicPr>
        <p:blipFill rotWithShape="1">
          <a:blip r:embed="rId3">
            <a:extLst>
              <a:ext uri="{28A0092B-C50C-407E-A947-70E740481C1C}">
                <a14:useLocalDpi xmlns:a14="http://schemas.microsoft.com/office/drawing/2010/main" val="0"/>
              </a:ext>
            </a:extLst>
          </a:blip>
          <a:srcRect t="15983"/>
          <a:stretch/>
        </p:blipFill>
        <p:spPr bwMode="auto">
          <a:xfrm>
            <a:off x="1481758" y="3320084"/>
            <a:ext cx="8447985" cy="2175320"/>
          </a:xfrm>
          <a:prstGeom prst="rect">
            <a:avLst/>
          </a:prstGeom>
          <a:ln>
            <a:noFill/>
          </a:ln>
          <a:extLst>
            <a:ext uri="{53640926-AAD7-44D8-BBD7-CCE9431645EC}">
              <a14:shadowObscured xmlns:a14="http://schemas.microsoft.com/office/drawing/2010/main"/>
            </a:ext>
          </a:extLst>
        </p:spPr>
      </p:pic>
      <p:sp>
        <p:nvSpPr>
          <p:cNvPr id="7" name="テキスト ボックス 6"/>
          <p:cNvSpPr txBox="1"/>
          <p:nvPr/>
        </p:nvSpPr>
        <p:spPr>
          <a:xfrm>
            <a:off x="9114184" y="6488668"/>
            <a:ext cx="3198836" cy="369332"/>
          </a:xfrm>
          <a:prstGeom prst="rect">
            <a:avLst/>
          </a:prstGeom>
          <a:noFill/>
        </p:spPr>
        <p:txBody>
          <a:bodyPr wrap="square" rtlCol="0">
            <a:spAutoFit/>
          </a:bodyPr>
          <a:lstStyle/>
          <a:p>
            <a:r>
              <a:rPr kumimoji="1" lang="ja-JP" altLang="en-US" dirty="0" smtClean="0"/>
              <a:t>科研基盤研究</a:t>
            </a:r>
            <a:r>
              <a:rPr kumimoji="1" lang="en-US" altLang="ja-JP" dirty="0" smtClean="0"/>
              <a:t>B</a:t>
            </a:r>
            <a:r>
              <a:rPr kumimoji="1" lang="ja-JP" altLang="en-US" dirty="0" smtClean="0"/>
              <a:t>・原田　</a:t>
            </a:r>
            <a:r>
              <a:rPr kumimoji="1" lang="en-US" altLang="ja-JP" dirty="0" smtClean="0"/>
              <a:t>2023</a:t>
            </a:r>
            <a:endParaRPr kumimoji="1" lang="ja-JP" altLang="en-US" dirty="0"/>
          </a:p>
        </p:txBody>
      </p:sp>
    </p:spTree>
    <p:extLst>
      <p:ext uri="{BB962C8B-B14F-4D97-AF65-F5344CB8AC3E}">
        <p14:creationId xmlns:p14="http://schemas.microsoft.com/office/powerpoint/2010/main" val="288456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5201" y="527001"/>
            <a:ext cx="3788921"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Ⅰ</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分析（時系列・疾病構造の分析）</a:t>
            </a:r>
            <a:endParaRPr kumimoji="1" lang="ja-JP" altLang="en-US" b="1" dirty="0">
              <a:latin typeface="BIZ UDPゴシック" panose="020B0400000000000000" pitchFamily="50" charset="-128"/>
              <a:ea typeface="BIZ UDPゴシック" panose="020B0400000000000000" pitchFamily="50" charset="-128"/>
            </a:endParaRPr>
          </a:p>
        </p:txBody>
      </p:sp>
      <p:sp>
        <p:nvSpPr>
          <p:cNvPr id="5" name="テキスト ボックス 4"/>
          <p:cNvSpPr txBox="1"/>
          <p:nvPr/>
        </p:nvSpPr>
        <p:spPr>
          <a:xfrm>
            <a:off x="4520836" y="527001"/>
            <a:ext cx="3910246"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Ⅱ</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指標作成（これま</a:t>
            </a:r>
            <a:r>
              <a:rPr lang="ja-JP" altLang="en-US" b="1" dirty="0" smtClean="0">
                <a:latin typeface="BIZ UDPゴシック" panose="020B0400000000000000" pitchFamily="50" charset="-128"/>
                <a:ea typeface="BIZ UDPゴシック" panose="020B0400000000000000" pitchFamily="50" charset="-128"/>
              </a:rPr>
              <a:t>で</a:t>
            </a:r>
            <a:r>
              <a:rPr lang="ja-JP" altLang="en-US" b="1" dirty="0">
                <a:latin typeface="BIZ UDPゴシック" panose="020B0400000000000000" pitchFamily="50" charset="-128"/>
                <a:ea typeface="BIZ UDPゴシック" panose="020B0400000000000000" pitchFamily="50" charset="-128"/>
              </a:rPr>
              <a:t>の</a:t>
            </a:r>
            <a:r>
              <a:rPr lang="ja-JP" altLang="en-US" b="1" dirty="0" smtClean="0">
                <a:latin typeface="BIZ UDPゴシック" panose="020B0400000000000000" pitchFamily="50" charset="-128"/>
                <a:ea typeface="BIZ UDPゴシック" panose="020B0400000000000000" pitchFamily="50" charset="-128"/>
              </a:rPr>
              <a:t>エビデンス）</a:t>
            </a:r>
            <a:endParaRPr kumimoji="1" lang="ja-JP" altLang="en-US" b="1" dirty="0">
              <a:latin typeface="BIZ UDPゴシック" panose="020B0400000000000000" pitchFamily="50" charset="-128"/>
              <a:ea typeface="BIZ UDPゴシック" panose="020B0400000000000000" pitchFamily="50" charset="-128"/>
            </a:endParaRPr>
          </a:p>
        </p:txBody>
      </p:sp>
      <p:sp>
        <p:nvSpPr>
          <p:cNvPr id="6" name="テキスト ボックス 5"/>
          <p:cNvSpPr txBox="1"/>
          <p:nvPr/>
        </p:nvSpPr>
        <p:spPr>
          <a:xfrm>
            <a:off x="8550308" y="544390"/>
            <a:ext cx="3648262"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Ⅲ</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指標作成 （</a:t>
            </a:r>
            <a:r>
              <a:rPr kumimoji="1" lang="en-US" altLang="ja-JP" b="1" dirty="0" smtClean="0">
                <a:latin typeface="BIZ UDPゴシック" panose="020B0400000000000000" pitchFamily="50" charset="-128"/>
                <a:ea typeface="BIZ UDPゴシック" panose="020B0400000000000000" pitchFamily="50" charset="-128"/>
              </a:rPr>
              <a:t>NEW</a:t>
            </a:r>
            <a:r>
              <a:rPr lang="ja-JP" altLang="en-US" b="1" dirty="0" smtClean="0">
                <a:latin typeface="BIZ UDPゴシック" panose="020B0400000000000000" pitchFamily="50" charset="-128"/>
                <a:ea typeface="BIZ UDPゴシック" panose="020B0400000000000000" pitchFamily="50" charset="-128"/>
              </a:rPr>
              <a:t>）</a:t>
            </a:r>
            <a:endParaRPr kumimoji="1" lang="ja-JP" altLang="en-US" b="1" dirty="0">
              <a:latin typeface="BIZ UDPゴシック" panose="020B0400000000000000" pitchFamily="50" charset="-128"/>
              <a:ea typeface="BIZ UDPゴシック" panose="020B0400000000000000" pitchFamily="50" charset="-128"/>
            </a:endParaRPr>
          </a:p>
        </p:txBody>
      </p:sp>
      <p:sp>
        <p:nvSpPr>
          <p:cNvPr id="11" name="テキスト ボックス 10"/>
          <p:cNvSpPr txBox="1"/>
          <p:nvPr/>
        </p:nvSpPr>
        <p:spPr>
          <a:xfrm>
            <a:off x="253563" y="1063144"/>
            <a:ext cx="4121111" cy="4247317"/>
          </a:xfrm>
          <a:prstGeom prst="rect">
            <a:avLst/>
          </a:prstGeom>
          <a:noFill/>
        </p:spPr>
        <p:txBody>
          <a:bodyPr wrap="square" rtlCol="0">
            <a:spAutoFit/>
          </a:bodyPr>
          <a:lstStyle/>
          <a:p>
            <a:r>
              <a:rPr kumimoji="1" lang="ja-JP" altLang="en-US" b="1" dirty="0" smtClean="0">
                <a:latin typeface="BIZ UDPゴシック" panose="020B0400000000000000" pitchFamily="50" charset="-128"/>
                <a:ea typeface="BIZ UDPゴシック" panose="020B0400000000000000" pitchFamily="50" charset="-128"/>
              </a:rPr>
              <a:t>長期的な健康指標の維持のため</a:t>
            </a:r>
            <a:endParaRPr kumimoji="1" lang="en-US" altLang="ja-JP" b="1" dirty="0" smtClean="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　</a:t>
            </a:r>
            <a:r>
              <a:rPr kumimoji="1" lang="ja-JP" altLang="en-US" b="1" dirty="0" smtClean="0">
                <a:latin typeface="BIZ UDPゴシック" panose="020B0400000000000000" pitchFamily="50" charset="-128"/>
                <a:ea typeface="BIZ UDPゴシック" panose="020B0400000000000000" pitchFamily="50" charset="-128"/>
              </a:rPr>
              <a:t>疾病構造の分析</a:t>
            </a:r>
            <a:endParaRPr kumimoji="1"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特定死因の除去による寿命の延び</a:t>
            </a:r>
            <a:endParaRPr lang="en-US" altLang="ja-JP" dirty="0" smtClean="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　</a:t>
            </a:r>
            <a:r>
              <a:rPr kumimoji="1" lang="ja-JP" altLang="en-US" dirty="0" smtClean="0">
                <a:latin typeface="BIZ UDPゴシック" panose="020B0400000000000000" pitchFamily="50" charset="-128"/>
                <a:ea typeface="BIZ UDPゴシック" panose="020B0400000000000000" pitchFamily="50" charset="-128"/>
              </a:rPr>
              <a:t>　（都道府県生命表）</a:t>
            </a:r>
            <a:endParaRPr kumimoji="1"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⇒（例）厚生の指標</a:t>
            </a:r>
            <a:endParaRPr lang="en-US" altLang="ja-JP" dirty="0" smtClean="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ja-JP" altLang="en-US" b="1" dirty="0" smtClean="0">
                <a:latin typeface="BIZ UDPゴシック" panose="020B0400000000000000" pitchFamily="50" charset="-128"/>
                <a:ea typeface="BIZ UDPゴシック" panose="020B0400000000000000" pitchFamily="50" charset="-128"/>
              </a:rPr>
              <a:t>時系列解析</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死亡率（全体）</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　 生活習慣（マップデータ活用）</a:t>
            </a:r>
            <a:endParaRPr lang="en-US" altLang="ja-JP" dirty="0" smtClean="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例）</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en-US" altLang="ja-JP" dirty="0" err="1" smtClean="0">
                <a:latin typeface="BIZ UDPゴシック" panose="020B0400000000000000" pitchFamily="50" charset="-128"/>
                <a:ea typeface="BIZ UDPゴシック" panose="020B0400000000000000" pitchFamily="50" charset="-128"/>
              </a:rPr>
              <a:t>Joinpoint</a:t>
            </a:r>
            <a:r>
              <a:rPr lang="ja-JP" altLang="en-US" dirty="0" smtClean="0">
                <a:latin typeface="BIZ UDPゴシック" panose="020B0400000000000000" pitchFamily="50" charset="-128"/>
                <a:ea typeface="BIZ UDPゴシック" panose="020B0400000000000000" pitchFamily="50" charset="-128"/>
              </a:rPr>
              <a:t>（変曲点）回帰</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Age-period-cohort</a:t>
            </a:r>
            <a:r>
              <a:rPr lang="ja-JP" altLang="en-US" dirty="0" smtClean="0">
                <a:latin typeface="BIZ UDPゴシック" panose="020B0400000000000000" pitchFamily="50" charset="-128"/>
                <a:ea typeface="BIZ UDPゴシック" panose="020B0400000000000000" pitchFamily="50" charset="-128"/>
              </a:rPr>
              <a:t>解析</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⇒平均寿命の推移との比較</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t>　</a:t>
            </a:r>
            <a:r>
              <a:rPr lang="ja-JP" altLang="en-US" dirty="0" smtClean="0"/>
              <a:t>　 　</a:t>
            </a:r>
            <a:endParaRPr lang="en-US" altLang="ja-JP" dirty="0"/>
          </a:p>
          <a:p>
            <a:endParaRPr kumimoji="1" lang="ja-JP" altLang="en-US" dirty="0"/>
          </a:p>
        </p:txBody>
      </p:sp>
      <p:sp>
        <p:nvSpPr>
          <p:cNvPr id="12" name="テキスト ボックス 11"/>
          <p:cNvSpPr txBox="1"/>
          <p:nvPr/>
        </p:nvSpPr>
        <p:spPr>
          <a:xfrm>
            <a:off x="363335" y="5825144"/>
            <a:ext cx="3709752" cy="923330"/>
          </a:xfrm>
          <a:prstGeom prst="rect">
            <a:avLst/>
          </a:prstGeom>
          <a:solidFill>
            <a:schemeClr val="accent4">
              <a:lumMod val="20000"/>
              <a:lumOff val="80000"/>
            </a:schemeClr>
          </a:solidFill>
        </p:spPr>
        <p:txBody>
          <a:bodyPr wrap="square" rtlCol="0">
            <a:spAutoFit/>
          </a:bodyPr>
          <a:lstStyle/>
          <a:p>
            <a:pPr algn="ctr"/>
            <a:r>
              <a:rPr kumimoji="1" lang="ja-JP" altLang="en-US" dirty="0" smtClean="0">
                <a:latin typeface="BIZ UDPゴシック" panose="020B0400000000000000" pitchFamily="50" charset="-128"/>
                <a:ea typeface="BIZ UDPゴシック" panose="020B0400000000000000" pitchFamily="50" charset="-128"/>
              </a:rPr>
              <a:t>平均寿命・健康寿命の構造把握</a:t>
            </a:r>
            <a:endParaRPr kumimoji="1"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指標維持向上のための探索</a:t>
            </a: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ライフコースアプローチの戦略</a:t>
            </a:r>
            <a:endParaRPr kumimoji="1" lang="en-US" altLang="ja-JP" dirty="0" smtClean="0">
              <a:latin typeface="BIZ UDPゴシック" panose="020B0400000000000000" pitchFamily="50" charset="-128"/>
              <a:ea typeface="BIZ UDPゴシック" panose="020B0400000000000000" pitchFamily="50" charset="-128"/>
            </a:endParaRPr>
          </a:p>
        </p:txBody>
      </p:sp>
      <p:sp>
        <p:nvSpPr>
          <p:cNvPr id="13" name="テキスト ボックス 12"/>
          <p:cNvSpPr txBox="1"/>
          <p:nvPr/>
        </p:nvSpPr>
        <p:spPr>
          <a:xfrm>
            <a:off x="4429197" y="1063143"/>
            <a:ext cx="4121111" cy="3970318"/>
          </a:xfrm>
          <a:prstGeom prst="rect">
            <a:avLst/>
          </a:prstGeom>
          <a:noFill/>
        </p:spPr>
        <p:txBody>
          <a:bodyPr wrap="square" rtlCol="0">
            <a:spAutoFit/>
          </a:bodyPr>
          <a:lstStyle/>
          <a:p>
            <a:r>
              <a:rPr lang="ja-JP" altLang="en-US" b="1" dirty="0" smtClean="0">
                <a:latin typeface="BIZ UDPゴシック" panose="020B0400000000000000" pitchFamily="50" charset="-128"/>
                <a:ea typeface="BIZ UDPゴシック" panose="020B0400000000000000" pitchFamily="50" charset="-128"/>
              </a:rPr>
              <a:t>これまでのエビデンスに基づく指標</a:t>
            </a:r>
            <a:endParaRPr lang="en-US" altLang="ja-JP" b="1" dirty="0" smtClean="0">
              <a:latin typeface="BIZ UDPゴシック" panose="020B0400000000000000" pitchFamily="50" charset="-128"/>
              <a:ea typeface="BIZ UDPゴシック" panose="020B0400000000000000" pitchFamily="50" charset="-128"/>
            </a:endParaRPr>
          </a:p>
          <a:p>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健康日本</a:t>
            </a:r>
            <a:r>
              <a:rPr lang="en-US" altLang="ja-JP" dirty="0" smtClean="0">
                <a:latin typeface="BIZ UDPゴシック" panose="020B0400000000000000" pitchFamily="50" charset="-128"/>
                <a:ea typeface="BIZ UDPゴシック" panose="020B0400000000000000" pitchFamily="50" charset="-128"/>
              </a:rPr>
              <a:t>21, </a:t>
            </a:r>
            <a:r>
              <a:rPr lang="ja-JP" altLang="en-US" dirty="0" smtClean="0">
                <a:latin typeface="BIZ UDPゴシック" panose="020B0400000000000000" pitchFamily="50" charset="-128"/>
                <a:ea typeface="BIZ UDPゴシック" panose="020B0400000000000000" pitchFamily="50" charset="-128"/>
              </a:rPr>
              <a:t>いきいき</a:t>
            </a:r>
            <a:r>
              <a:rPr lang="en-US" altLang="ja-JP" dirty="0" smtClean="0">
                <a:latin typeface="BIZ UDPゴシック" panose="020B0400000000000000" pitchFamily="50" charset="-128"/>
                <a:ea typeface="BIZ UDPゴシック" panose="020B0400000000000000" pitchFamily="50" charset="-128"/>
              </a:rPr>
              <a:t>21</a:t>
            </a:r>
            <a:r>
              <a:rPr lang="ja-JP" altLang="en-US" dirty="0" smtClean="0">
                <a:latin typeface="BIZ UDPゴシック" panose="020B0400000000000000" pitchFamily="50" charset="-128"/>
                <a:ea typeface="BIZ UDPゴシック" panose="020B0400000000000000" pitchFamily="50" charset="-128"/>
              </a:rPr>
              <a:t>の項目</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9</a:t>
            </a:r>
            <a:r>
              <a:rPr lang="ja-JP" altLang="en-US" dirty="0" smtClean="0">
                <a:latin typeface="BIZ UDPゴシック" panose="020B0400000000000000" pitchFamily="50" charset="-128"/>
                <a:ea typeface="BIZ UDPゴシック" panose="020B0400000000000000" pitchFamily="50" charset="-128"/>
              </a:rPr>
              <a:t>領域</a:t>
            </a:r>
            <a:endParaRPr lang="en-US" altLang="ja-JP" dirty="0" smtClean="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栄養・食生活</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身体活動・運動</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休養・心の健康</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喫煙</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飲酒</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歯科・口腔</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smtClean="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がん・循環器疾患・糖尿病・</a:t>
            </a:r>
            <a:r>
              <a:rPr lang="en-US" altLang="ja-JP" i="1" dirty="0" smtClean="0">
                <a:latin typeface="BIZ UDPゴシック" panose="020B0400000000000000" pitchFamily="50" charset="-128"/>
                <a:ea typeface="BIZ UDPゴシック" panose="020B0400000000000000" pitchFamily="50" charset="-128"/>
              </a:rPr>
              <a:t>	COPD</a:t>
            </a:r>
            <a:br>
              <a:rPr lang="en-US" altLang="ja-JP" i="1" dirty="0" smtClean="0">
                <a:latin typeface="BIZ UDPゴシック" panose="020B0400000000000000" pitchFamily="50" charset="-128"/>
                <a:ea typeface="BIZ UDPゴシック" panose="020B0400000000000000" pitchFamily="50" charset="-128"/>
              </a:rPr>
            </a:br>
            <a:r>
              <a:rPr lang="ja-JP" altLang="en-US" i="1" dirty="0" smtClean="0">
                <a:latin typeface="BIZ UDPゴシック" panose="020B0400000000000000" pitchFamily="50" charset="-128"/>
                <a:ea typeface="BIZ UDPゴシック" panose="020B0400000000000000" pitchFamily="50" charset="-128"/>
              </a:rPr>
              <a:t>　　　　　　健康を支援する住民活動</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smtClean="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健康を支援する社会環境整備</a:t>
            </a:r>
          </a:p>
        </p:txBody>
      </p:sp>
      <p:sp>
        <p:nvSpPr>
          <p:cNvPr id="14" name="テキスト ボックス 13"/>
          <p:cNvSpPr txBox="1"/>
          <p:nvPr/>
        </p:nvSpPr>
        <p:spPr>
          <a:xfrm>
            <a:off x="8561407" y="1079555"/>
            <a:ext cx="3789266" cy="4247317"/>
          </a:xfrm>
          <a:prstGeom prst="rect">
            <a:avLst/>
          </a:prstGeom>
          <a:noFill/>
        </p:spPr>
        <p:txBody>
          <a:bodyPr wrap="square" rtlCol="0">
            <a:spAutoFit/>
          </a:bodyPr>
          <a:lstStyle/>
          <a:p>
            <a:r>
              <a:rPr lang="ja-JP" altLang="en-US" b="1" dirty="0">
                <a:latin typeface="BIZ UDPゴシック" panose="020B0400000000000000" pitchFamily="50" charset="-128"/>
                <a:ea typeface="BIZ UDPゴシック" panose="020B0400000000000000" pitchFamily="50" charset="-128"/>
              </a:rPr>
              <a:t>≪</a:t>
            </a:r>
            <a:r>
              <a:rPr lang="ja-JP" altLang="en-US" b="1" dirty="0" smtClean="0">
                <a:latin typeface="BIZ UDPゴシック" panose="020B0400000000000000" pitchFamily="50" charset="-128"/>
                <a:ea typeface="BIZ UDPゴシック" panose="020B0400000000000000" pitchFamily="50" charset="-128"/>
              </a:rPr>
              <a:t>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新しい視点での指標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ライフコース指標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地域特性指標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a:t>
            </a:r>
            <a:r>
              <a:rPr lang="ja-JP" altLang="en-US" b="1" dirty="0" smtClean="0">
                <a:latin typeface="BIZ UDPゴシック" panose="020B0400000000000000" pitchFamily="50" charset="-128"/>
                <a:ea typeface="BIZ UDPゴシック" panose="020B0400000000000000" pitchFamily="50" charset="-128"/>
              </a:rPr>
              <a:t>評価方針≫</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介入</a:t>
            </a:r>
            <a:r>
              <a:rPr lang="ja-JP" altLang="en-US" b="1" dirty="0">
                <a:latin typeface="BIZ UDPゴシック" panose="020B0400000000000000" pitchFamily="50" charset="-128"/>
                <a:ea typeface="BIZ UDPゴシック" panose="020B0400000000000000" pitchFamily="50" charset="-128"/>
              </a:rPr>
              <a:t>へ</a:t>
            </a:r>
            <a:r>
              <a:rPr lang="ja-JP" altLang="en-US" b="1" dirty="0" smtClean="0">
                <a:latin typeface="BIZ UDPゴシック" panose="020B0400000000000000" pitchFamily="50" charset="-128"/>
                <a:ea typeface="BIZ UDPゴシック" panose="020B0400000000000000" pitchFamily="50" charset="-128"/>
              </a:rPr>
              <a:t>の反応性</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評価のしやすさ、わかりやすさ</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スコア</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バランス</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年代別</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特徴</a:t>
            </a:r>
            <a:r>
              <a:rPr lang="ja-JP" altLang="en-US" dirty="0" smtClean="0">
                <a:latin typeface="BIZ UDPゴシック" panose="020B0400000000000000" pitchFamily="50" charset="-128"/>
                <a:ea typeface="BIZ UDPゴシック" panose="020B0400000000000000" pitchFamily="50" charset="-128"/>
              </a:rPr>
              <a:t>別グルーピング</a:t>
            </a:r>
            <a:r>
              <a:rPr lang="ja-JP" altLang="en-US" dirty="0">
                <a:latin typeface="BIZ UDPゴシック" panose="020B0400000000000000" pitchFamily="50" charset="-128"/>
                <a:ea typeface="BIZ UDPゴシック" panose="020B0400000000000000" pitchFamily="50" charset="-128"/>
              </a:rPr>
              <a:t>　</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（類似市町村での比較のしやすさ）</a:t>
            </a:r>
            <a:endParaRPr lang="en-US" altLang="ja-JP" dirty="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介入へのつなぎやすさ</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市町村タイプ別（グルーピング）</a:t>
            </a:r>
            <a:endParaRPr lang="en-US" altLang="ja-JP" dirty="0" smtClean="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p:txBody>
      </p:sp>
      <p:sp>
        <p:nvSpPr>
          <p:cNvPr id="15" name="テキスト ボックス 14"/>
          <p:cNvSpPr txBox="1"/>
          <p:nvPr/>
        </p:nvSpPr>
        <p:spPr>
          <a:xfrm>
            <a:off x="4575427" y="5825144"/>
            <a:ext cx="3709752" cy="923330"/>
          </a:xfrm>
          <a:prstGeom prst="rect">
            <a:avLst/>
          </a:prstGeom>
          <a:solidFill>
            <a:schemeClr val="accent4">
              <a:lumMod val="20000"/>
              <a:lumOff val="80000"/>
            </a:schemeClr>
          </a:solidFill>
        </p:spPr>
        <p:txBody>
          <a:bodyPr wrap="square" rtlCol="0">
            <a:spAutoFit/>
          </a:bodyPr>
          <a:lstStyle/>
          <a:p>
            <a:pPr algn="ctr"/>
            <a:r>
              <a:rPr kumimoji="1" lang="en-US" altLang="ja-JP" dirty="0" smtClean="0">
                <a:latin typeface="BIZ UDPゴシック" panose="020B0400000000000000" pitchFamily="50" charset="-128"/>
                <a:ea typeface="BIZ UDPゴシック" panose="020B0400000000000000" pitchFamily="50" charset="-128"/>
              </a:rPr>
              <a:t>Evidence-based</a:t>
            </a:r>
          </a:p>
          <a:p>
            <a:pPr algn="ctr"/>
            <a:r>
              <a:rPr lang="ja-JP" altLang="en-US" dirty="0" smtClean="0">
                <a:latin typeface="BIZ UDPゴシック" panose="020B0400000000000000" pitchFamily="50" charset="-128"/>
                <a:ea typeface="BIZ UDPゴシック" panose="020B0400000000000000" pitchFamily="50" charset="-128"/>
              </a:rPr>
              <a:t>比較性</a:t>
            </a: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～年次で評価可能な指標選定～</a:t>
            </a:r>
            <a:endParaRPr lang="en-US" altLang="ja-JP" dirty="0" smtClean="0">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8561407" y="5825144"/>
            <a:ext cx="3527690" cy="923330"/>
          </a:xfrm>
          <a:prstGeom prst="rect">
            <a:avLst/>
          </a:prstGeom>
          <a:solidFill>
            <a:schemeClr val="accent4">
              <a:lumMod val="20000"/>
              <a:lumOff val="80000"/>
            </a:schemeClr>
          </a:solidFill>
        </p:spPr>
        <p:txBody>
          <a:bodyPr wrap="square" rtlCol="0">
            <a:spAutoFit/>
          </a:bodyPr>
          <a:lstStyle/>
          <a:p>
            <a:pPr algn="ctr"/>
            <a:r>
              <a:rPr kumimoji="1" lang="en-US" altLang="ja-JP" dirty="0" smtClean="0">
                <a:latin typeface="BIZ UDPゴシック" panose="020B0400000000000000" pitchFamily="50" charset="-128"/>
                <a:ea typeface="BIZ UDPゴシック" panose="020B0400000000000000" pitchFamily="50" charset="-128"/>
              </a:rPr>
              <a:t>New</a:t>
            </a:r>
          </a:p>
          <a:p>
            <a:pPr algn="ct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～年次で評価可能な指標選定～</a:t>
            </a:r>
            <a:endParaRPr kumimoji="1" lang="en-US" altLang="ja-JP" dirty="0" smtClean="0">
              <a:latin typeface="BIZ UDPゴシック" panose="020B0400000000000000" pitchFamily="50" charset="-128"/>
              <a:ea typeface="BIZ UDPゴシック" panose="020B0400000000000000" pitchFamily="50" charset="-128"/>
            </a:endParaRPr>
          </a:p>
        </p:txBody>
      </p:sp>
      <p:sp>
        <p:nvSpPr>
          <p:cNvPr id="17" name="正方形/長方形 16"/>
          <p:cNvSpPr/>
          <p:nvPr/>
        </p:nvSpPr>
        <p:spPr>
          <a:xfrm>
            <a:off x="199040" y="516431"/>
            <a:ext cx="4084725"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89984" y="516431"/>
            <a:ext cx="4065204"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533870" y="551400"/>
            <a:ext cx="3572661"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1929190" y="5141556"/>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p:cNvSpPr/>
          <p:nvPr/>
        </p:nvSpPr>
        <p:spPr>
          <a:xfrm>
            <a:off x="6172885" y="5225322"/>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p:cNvSpPr/>
          <p:nvPr/>
        </p:nvSpPr>
        <p:spPr>
          <a:xfrm>
            <a:off x="10131400" y="5225322"/>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844826" y="32275"/>
            <a:ext cx="10416209" cy="461665"/>
          </a:xfrm>
          <a:prstGeom prst="rect">
            <a:avLst/>
          </a:prstGeom>
          <a:noFill/>
        </p:spPr>
        <p:txBody>
          <a:bodyPr wrap="square" rtlCol="0">
            <a:spAutoFit/>
          </a:bodyPr>
          <a:lstStyle/>
          <a:p>
            <a:pPr algn="ctr"/>
            <a:r>
              <a:rPr kumimoji="1" lang="en-US" altLang="ja-JP" sz="2400" b="1" dirty="0" smtClean="0">
                <a:solidFill>
                  <a:schemeClr val="accent5">
                    <a:lumMod val="75000"/>
                  </a:schemeClr>
                </a:solidFill>
                <a:latin typeface="BIZ UDPゴシック" panose="020B0400000000000000" pitchFamily="50" charset="-128"/>
                <a:ea typeface="BIZ UDPゴシック" panose="020B0400000000000000" pitchFamily="50" charset="-128"/>
              </a:rPr>
              <a:t>3</a:t>
            </a:r>
            <a:r>
              <a:rPr lang="ja-JP" altLang="en-US" sz="2400" b="1" dirty="0" smtClean="0">
                <a:solidFill>
                  <a:schemeClr val="accent5">
                    <a:lumMod val="75000"/>
                  </a:schemeClr>
                </a:solidFill>
                <a:latin typeface="BIZ UDPゴシック" panose="020B0400000000000000" pitchFamily="50" charset="-128"/>
                <a:ea typeface="BIZ UDPゴシック" panose="020B0400000000000000" pitchFamily="50" charset="-128"/>
              </a:rPr>
              <a:t>方向から検討</a:t>
            </a:r>
            <a:endParaRPr kumimoji="1" lang="ja-JP" altLang="en-US" sz="2400" b="1"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
        <p:nvSpPr>
          <p:cNvPr id="24" name="テキスト ボックス 23"/>
          <p:cNvSpPr txBox="1"/>
          <p:nvPr/>
        </p:nvSpPr>
        <p:spPr>
          <a:xfrm>
            <a:off x="1186378" y="4752786"/>
            <a:ext cx="2998677" cy="923330"/>
          </a:xfrm>
          <a:prstGeom prst="rect">
            <a:avLst/>
          </a:prstGeom>
          <a:solidFill>
            <a:srgbClr val="FFFFCC"/>
          </a:solidFill>
        </p:spPr>
        <p:txBody>
          <a:bodyPr wrap="squar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長期</a:t>
            </a:r>
            <a:r>
              <a:rPr lang="ja-JP" altLang="en-US" dirty="0" smtClean="0">
                <a:solidFill>
                  <a:srgbClr val="FF0000"/>
                </a:solidFill>
                <a:latin typeface="BIZ UDPゴシック" panose="020B0400000000000000" pitchFamily="50" charset="-128"/>
                <a:ea typeface="BIZ UDPゴシック" panose="020B0400000000000000" pitchFamily="50" charset="-128"/>
              </a:rPr>
              <a:t>戦略の検討</a:t>
            </a:r>
            <a:endParaRPr lang="en-US" altLang="ja-JP" dirty="0" smtClean="0">
              <a:solidFill>
                <a:srgbClr val="FF0000"/>
              </a:solidFill>
              <a:latin typeface="BIZ UDPゴシック" panose="020B0400000000000000" pitchFamily="50" charset="-128"/>
              <a:ea typeface="BIZ UDPゴシック" panose="020B0400000000000000" pitchFamily="50" charset="-128"/>
            </a:endParaRPr>
          </a:p>
          <a:p>
            <a:r>
              <a:rPr kumimoji="1" lang="ja-JP" altLang="en-US" dirty="0" smtClean="0">
                <a:solidFill>
                  <a:srgbClr val="FF0000"/>
                </a:solidFill>
                <a:latin typeface="BIZ UDPゴシック" panose="020B0400000000000000" pitchFamily="50" charset="-128"/>
                <a:ea typeface="BIZ UDPゴシック" panose="020B0400000000000000" pitchFamily="50" charset="-128"/>
              </a:rPr>
              <a:t>若年介入の根拠</a:t>
            </a:r>
            <a:endParaRPr kumimoji="1" lang="en-US" altLang="ja-JP" dirty="0" smtClean="0">
              <a:solidFill>
                <a:srgbClr val="FF0000"/>
              </a:solidFill>
              <a:latin typeface="BIZ UDPゴシック" panose="020B0400000000000000" pitchFamily="50" charset="-128"/>
              <a:ea typeface="BIZ UDPゴシック" panose="020B0400000000000000" pitchFamily="50" charset="-128"/>
            </a:endParaRPr>
          </a:p>
          <a:p>
            <a:r>
              <a:rPr lang="ja-JP" altLang="en-US" dirty="0" smtClean="0">
                <a:solidFill>
                  <a:srgbClr val="FF0000"/>
                </a:solidFill>
                <a:latin typeface="BIZ UDPゴシック" panose="020B0400000000000000" pitchFamily="50" charset="-128"/>
                <a:ea typeface="BIZ UDPゴシック" panose="020B0400000000000000" pitchFamily="50" charset="-128"/>
              </a:rPr>
              <a:t>平均寿命向上原因の探索</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29212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sz="4800" dirty="0"/>
              <a:t>Ⅱ</a:t>
            </a:r>
            <a:r>
              <a:rPr lang="ja-JP" altLang="en-US" sz="4800" dirty="0" err="1"/>
              <a:t>．</a:t>
            </a:r>
            <a:r>
              <a:rPr lang="ja-JP" altLang="en-US" sz="4800" dirty="0"/>
              <a:t>指標作成（これまでのエビデンス）</a:t>
            </a:r>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0881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5201" y="527001"/>
            <a:ext cx="3788921"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Ⅰ</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分析（時系列・疾病構造の分析）</a:t>
            </a:r>
            <a:endParaRPr kumimoji="1" lang="ja-JP" altLang="en-US" b="1" dirty="0">
              <a:latin typeface="BIZ UDPゴシック" panose="020B0400000000000000" pitchFamily="50" charset="-128"/>
              <a:ea typeface="BIZ UDPゴシック" panose="020B0400000000000000" pitchFamily="50" charset="-128"/>
            </a:endParaRPr>
          </a:p>
        </p:txBody>
      </p:sp>
      <p:sp>
        <p:nvSpPr>
          <p:cNvPr id="5" name="テキスト ボックス 4"/>
          <p:cNvSpPr txBox="1"/>
          <p:nvPr/>
        </p:nvSpPr>
        <p:spPr>
          <a:xfrm>
            <a:off x="4520836" y="527001"/>
            <a:ext cx="3910246"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Ⅱ</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指標作成（これま</a:t>
            </a:r>
            <a:r>
              <a:rPr lang="ja-JP" altLang="en-US" b="1" dirty="0" smtClean="0">
                <a:latin typeface="BIZ UDPゴシック" panose="020B0400000000000000" pitchFamily="50" charset="-128"/>
                <a:ea typeface="BIZ UDPゴシック" panose="020B0400000000000000" pitchFamily="50" charset="-128"/>
              </a:rPr>
              <a:t>で</a:t>
            </a:r>
            <a:r>
              <a:rPr lang="ja-JP" altLang="en-US" b="1" dirty="0">
                <a:latin typeface="BIZ UDPゴシック" panose="020B0400000000000000" pitchFamily="50" charset="-128"/>
                <a:ea typeface="BIZ UDPゴシック" panose="020B0400000000000000" pitchFamily="50" charset="-128"/>
              </a:rPr>
              <a:t>の</a:t>
            </a:r>
            <a:r>
              <a:rPr lang="ja-JP" altLang="en-US" b="1" dirty="0" smtClean="0">
                <a:latin typeface="BIZ UDPゴシック" panose="020B0400000000000000" pitchFamily="50" charset="-128"/>
                <a:ea typeface="BIZ UDPゴシック" panose="020B0400000000000000" pitchFamily="50" charset="-128"/>
              </a:rPr>
              <a:t>エビデンス）</a:t>
            </a:r>
            <a:endParaRPr kumimoji="1" lang="ja-JP" altLang="en-US" b="1" dirty="0">
              <a:latin typeface="BIZ UDPゴシック" panose="020B0400000000000000" pitchFamily="50" charset="-128"/>
              <a:ea typeface="BIZ UDPゴシック" panose="020B0400000000000000" pitchFamily="50" charset="-128"/>
            </a:endParaRPr>
          </a:p>
        </p:txBody>
      </p:sp>
      <p:sp>
        <p:nvSpPr>
          <p:cNvPr id="6" name="テキスト ボックス 5"/>
          <p:cNvSpPr txBox="1"/>
          <p:nvPr/>
        </p:nvSpPr>
        <p:spPr>
          <a:xfrm>
            <a:off x="8550308" y="544390"/>
            <a:ext cx="3648262"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Ⅲ</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指標作成 （</a:t>
            </a:r>
            <a:r>
              <a:rPr kumimoji="1" lang="en-US" altLang="ja-JP" b="1" dirty="0" smtClean="0">
                <a:latin typeface="BIZ UDPゴシック" panose="020B0400000000000000" pitchFamily="50" charset="-128"/>
                <a:ea typeface="BIZ UDPゴシック" panose="020B0400000000000000" pitchFamily="50" charset="-128"/>
              </a:rPr>
              <a:t>NEW</a:t>
            </a:r>
            <a:r>
              <a:rPr lang="ja-JP" altLang="en-US" b="1" dirty="0" smtClean="0">
                <a:latin typeface="BIZ UDPゴシック" panose="020B0400000000000000" pitchFamily="50" charset="-128"/>
                <a:ea typeface="BIZ UDPゴシック" panose="020B0400000000000000" pitchFamily="50" charset="-128"/>
              </a:rPr>
              <a:t>）</a:t>
            </a:r>
            <a:endParaRPr kumimoji="1" lang="ja-JP" altLang="en-US" b="1" dirty="0">
              <a:latin typeface="BIZ UDPゴシック" panose="020B0400000000000000" pitchFamily="50" charset="-128"/>
              <a:ea typeface="BIZ UDPゴシック" panose="020B0400000000000000" pitchFamily="50" charset="-128"/>
            </a:endParaRPr>
          </a:p>
        </p:txBody>
      </p:sp>
      <p:sp>
        <p:nvSpPr>
          <p:cNvPr id="11" name="テキスト ボックス 10"/>
          <p:cNvSpPr txBox="1"/>
          <p:nvPr/>
        </p:nvSpPr>
        <p:spPr>
          <a:xfrm>
            <a:off x="253563" y="1063144"/>
            <a:ext cx="4121111" cy="4247317"/>
          </a:xfrm>
          <a:prstGeom prst="rect">
            <a:avLst/>
          </a:prstGeom>
          <a:noFill/>
        </p:spPr>
        <p:txBody>
          <a:bodyPr wrap="square" rtlCol="0">
            <a:spAutoFit/>
          </a:bodyPr>
          <a:lstStyle/>
          <a:p>
            <a:r>
              <a:rPr kumimoji="1" lang="ja-JP" altLang="en-US" b="1" dirty="0" smtClean="0">
                <a:latin typeface="BIZ UDPゴシック" panose="020B0400000000000000" pitchFamily="50" charset="-128"/>
                <a:ea typeface="BIZ UDPゴシック" panose="020B0400000000000000" pitchFamily="50" charset="-128"/>
              </a:rPr>
              <a:t>長期的な健康指標の維持のため</a:t>
            </a:r>
            <a:endParaRPr kumimoji="1" lang="en-US" altLang="ja-JP" b="1" dirty="0" smtClean="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　</a:t>
            </a:r>
            <a:r>
              <a:rPr kumimoji="1" lang="ja-JP" altLang="en-US" b="1" dirty="0" smtClean="0">
                <a:latin typeface="BIZ UDPゴシック" panose="020B0400000000000000" pitchFamily="50" charset="-128"/>
                <a:ea typeface="BIZ UDPゴシック" panose="020B0400000000000000" pitchFamily="50" charset="-128"/>
              </a:rPr>
              <a:t>疾病構造の分析</a:t>
            </a:r>
            <a:endParaRPr kumimoji="1"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特定死因の除去による寿命の延び</a:t>
            </a:r>
            <a:endParaRPr lang="en-US" altLang="ja-JP" dirty="0" smtClean="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　</a:t>
            </a:r>
            <a:r>
              <a:rPr kumimoji="1" lang="ja-JP" altLang="en-US" dirty="0" smtClean="0">
                <a:latin typeface="BIZ UDPゴシック" panose="020B0400000000000000" pitchFamily="50" charset="-128"/>
                <a:ea typeface="BIZ UDPゴシック" panose="020B0400000000000000" pitchFamily="50" charset="-128"/>
              </a:rPr>
              <a:t>　（都道府県生命表）</a:t>
            </a:r>
            <a:endParaRPr kumimoji="1"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⇒（例）厚生の指標</a:t>
            </a:r>
            <a:endParaRPr lang="en-US" altLang="ja-JP" dirty="0" smtClean="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ja-JP" altLang="en-US" b="1" dirty="0" smtClean="0">
                <a:latin typeface="BIZ UDPゴシック" panose="020B0400000000000000" pitchFamily="50" charset="-128"/>
                <a:ea typeface="BIZ UDPゴシック" panose="020B0400000000000000" pitchFamily="50" charset="-128"/>
              </a:rPr>
              <a:t>時系列解析</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死亡率（全体）</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　 生活習慣（マップデータ活用）</a:t>
            </a:r>
            <a:endParaRPr lang="en-US" altLang="ja-JP" dirty="0" smtClean="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例）</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en-US" altLang="ja-JP" dirty="0" err="1" smtClean="0">
                <a:latin typeface="BIZ UDPゴシック" panose="020B0400000000000000" pitchFamily="50" charset="-128"/>
                <a:ea typeface="BIZ UDPゴシック" panose="020B0400000000000000" pitchFamily="50" charset="-128"/>
              </a:rPr>
              <a:t>Joinpoint</a:t>
            </a:r>
            <a:r>
              <a:rPr lang="ja-JP" altLang="en-US" dirty="0" smtClean="0">
                <a:latin typeface="BIZ UDPゴシック" panose="020B0400000000000000" pitchFamily="50" charset="-128"/>
                <a:ea typeface="BIZ UDPゴシック" panose="020B0400000000000000" pitchFamily="50" charset="-128"/>
              </a:rPr>
              <a:t>（変曲点）回帰</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Age-period-cohort</a:t>
            </a:r>
            <a:r>
              <a:rPr lang="ja-JP" altLang="en-US" dirty="0" smtClean="0">
                <a:latin typeface="BIZ UDPゴシック" panose="020B0400000000000000" pitchFamily="50" charset="-128"/>
                <a:ea typeface="BIZ UDPゴシック" panose="020B0400000000000000" pitchFamily="50" charset="-128"/>
              </a:rPr>
              <a:t>解析</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⇒平均寿命の推移との比較</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t>　</a:t>
            </a:r>
            <a:r>
              <a:rPr lang="ja-JP" altLang="en-US" dirty="0" smtClean="0"/>
              <a:t>　 　</a:t>
            </a:r>
            <a:endParaRPr lang="en-US" altLang="ja-JP" dirty="0"/>
          </a:p>
          <a:p>
            <a:endParaRPr kumimoji="1" lang="ja-JP" altLang="en-US" dirty="0"/>
          </a:p>
        </p:txBody>
      </p:sp>
      <p:sp>
        <p:nvSpPr>
          <p:cNvPr id="12" name="テキスト ボックス 11"/>
          <p:cNvSpPr txBox="1"/>
          <p:nvPr/>
        </p:nvSpPr>
        <p:spPr>
          <a:xfrm>
            <a:off x="363335" y="5825144"/>
            <a:ext cx="3709752" cy="923330"/>
          </a:xfrm>
          <a:prstGeom prst="rect">
            <a:avLst/>
          </a:prstGeom>
          <a:solidFill>
            <a:schemeClr val="accent4">
              <a:lumMod val="20000"/>
              <a:lumOff val="80000"/>
            </a:schemeClr>
          </a:solidFill>
        </p:spPr>
        <p:txBody>
          <a:bodyPr wrap="square" rtlCol="0">
            <a:spAutoFit/>
          </a:bodyPr>
          <a:lstStyle/>
          <a:p>
            <a:pPr algn="ctr"/>
            <a:r>
              <a:rPr kumimoji="1" lang="ja-JP" altLang="en-US" dirty="0" smtClean="0">
                <a:latin typeface="BIZ UDPゴシック" panose="020B0400000000000000" pitchFamily="50" charset="-128"/>
                <a:ea typeface="BIZ UDPゴシック" panose="020B0400000000000000" pitchFamily="50" charset="-128"/>
              </a:rPr>
              <a:t>平均寿命・健康寿命の構造把握</a:t>
            </a:r>
            <a:endParaRPr kumimoji="1"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指標維持向上のための探索</a:t>
            </a: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ライフコースアプローチの戦略</a:t>
            </a:r>
            <a:endParaRPr kumimoji="1" lang="en-US" altLang="ja-JP" dirty="0" smtClean="0">
              <a:latin typeface="BIZ UDPゴシック" panose="020B0400000000000000" pitchFamily="50" charset="-128"/>
              <a:ea typeface="BIZ UDPゴシック" panose="020B0400000000000000" pitchFamily="50" charset="-128"/>
            </a:endParaRPr>
          </a:p>
        </p:txBody>
      </p:sp>
      <p:sp>
        <p:nvSpPr>
          <p:cNvPr id="13" name="テキスト ボックス 12"/>
          <p:cNvSpPr txBox="1"/>
          <p:nvPr/>
        </p:nvSpPr>
        <p:spPr>
          <a:xfrm>
            <a:off x="4429197" y="1063143"/>
            <a:ext cx="4121111" cy="3970318"/>
          </a:xfrm>
          <a:prstGeom prst="rect">
            <a:avLst/>
          </a:prstGeom>
          <a:noFill/>
        </p:spPr>
        <p:txBody>
          <a:bodyPr wrap="square" rtlCol="0">
            <a:spAutoFit/>
          </a:bodyPr>
          <a:lstStyle/>
          <a:p>
            <a:r>
              <a:rPr lang="ja-JP" altLang="en-US" b="1" dirty="0" smtClean="0">
                <a:latin typeface="BIZ UDPゴシック" panose="020B0400000000000000" pitchFamily="50" charset="-128"/>
                <a:ea typeface="BIZ UDPゴシック" panose="020B0400000000000000" pitchFamily="50" charset="-128"/>
              </a:rPr>
              <a:t>これまでのエビデンスに基づく指標</a:t>
            </a:r>
            <a:endParaRPr lang="en-US" altLang="ja-JP" b="1" dirty="0" smtClean="0">
              <a:latin typeface="BIZ UDPゴシック" panose="020B0400000000000000" pitchFamily="50" charset="-128"/>
              <a:ea typeface="BIZ UDPゴシック" panose="020B0400000000000000" pitchFamily="50" charset="-128"/>
            </a:endParaRPr>
          </a:p>
          <a:p>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健康日本</a:t>
            </a:r>
            <a:r>
              <a:rPr lang="en-US" altLang="ja-JP" dirty="0" smtClean="0">
                <a:latin typeface="BIZ UDPゴシック" panose="020B0400000000000000" pitchFamily="50" charset="-128"/>
                <a:ea typeface="BIZ UDPゴシック" panose="020B0400000000000000" pitchFamily="50" charset="-128"/>
              </a:rPr>
              <a:t>21, </a:t>
            </a:r>
            <a:r>
              <a:rPr lang="ja-JP" altLang="en-US" dirty="0" smtClean="0">
                <a:latin typeface="BIZ UDPゴシック" panose="020B0400000000000000" pitchFamily="50" charset="-128"/>
                <a:ea typeface="BIZ UDPゴシック" panose="020B0400000000000000" pitchFamily="50" charset="-128"/>
              </a:rPr>
              <a:t>いきいき</a:t>
            </a:r>
            <a:r>
              <a:rPr lang="en-US" altLang="ja-JP" dirty="0" smtClean="0">
                <a:latin typeface="BIZ UDPゴシック" panose="020B0400000000000000" pitchFamily="50" charset="-128"/>
                <a:ea typeface="BIZ UDPゴシック" panose="020B0400000000000000" pitchFamily="50" charset="-128"/>
              </a:rPr>
              <a:t>21</a:t>
            </a:r>
            <a:r>
              <a:rPr lang="ja-JP" altLang="en-US" dirty="0" smtClean="0">
                <a:latin typeface="BIZ UDPゴシック" panose="020B0400000000000000" pitchFamily="50" charset="-128"/>
                <a:ea typeface="BIZ UDPゴシック" panose="020B0400000000000000" pitchFamily="50" charset="-128"/>
              </a:rPr>
              <a:t>の項目</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9</a:t>
            </a:r>
            <a:r>
              <a:rPr lang="ja-JP" altLang="en-US" dirty="0" smtClean="0">
                <a:latin typeface="BIZ UDPゴシック" panose="020B0400000000000000" pitchFamily="50" charset="-128"/>
                <a:ea typeface="BIZ UDPゴシック" panose="020B0400000000000000" pitchFamily="50" charset="-128"/>
              </a:rPr>
              <a:t>領域</a:t>
            </a:r>
            <a:endParaRPr lang="en-US" altLang="ja-JP" dirty="0" smtClean="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栄養・食生活</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身体活動・運動</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休養・心の健康</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喫煙</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飲酒</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歯科・口腔</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smtClean="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がん・循環器疾患・糖尿病・</a:t>
            </a:r>
            <a:r>
              <a:rPr lang="en-US" altLang="ja-JP" i="1" dirty="0" smtClean="0">
                <a:latin typeface="BIZ UDPゴシック" panose="020B0400000000000000" pitchFamily="50" charset="-128"/>
                <a:ea typeface="BIZ UDPゴシック" panose="020B0400000000000000" pitchFamily="50" charset="-128"/>
              </a:rPr>
              <a:t>	COPD</a:t>
            </a:r>
            <a:br>
              <a:rPr lang="en-US" altLang="ja-JP" i="1" dirty="0" smtClean="0">
                <a:latin typeface="BIZ UDPゴシック" panose="020B0400000000000000" pitchFamily="50" charset="-128"/>
                <a:ea typeface="BIZ UDPゴシック" panose="020B0400000000000000" pitchFamily="50" charset="-128"/>
              </a:rPr>
            </a:br>
            <a:r>
              <a:rPr lang="ja-JP" altLang="en-US" i="1" dirty="0" smtClean="0">
                <a:latin typeface="BIZ UDPゴシック" panose="020B0400000000000000" pitchFamily="50" charset="-128"/>
                <a:ea typeface="BIZ UDPゴシック" panose="020B0400000000000000" pitchFamily="50" charset="-128"/>
              </a:rPr>
              <a:t>　　　　　　健康を支援する住民活動</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smtClean="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健康を支援する社会環境整備</a:t>
            </a:r>
          </a:p>
        </p:txBody>
      </p:sp>
      <p:sp>
        <p:nvSpPr>
          <p:cNvPr id="14" name="テキスト ボックス 13"/>
          <p:cNvSpPr txBox="1"/>
          <p:nvPr/>
        </p:nvSpPr>
        <p:spPr>
          <a:xfrm>
            <a:off x="8561407" y="1079555"/>
            <a:ext cx="3789266" cy="4247317"/>
          </a:xfrm>
          <a:prstGeom prst="rect">
            <a:avLst/>
          </a:prstGeom>
          <a:noFill/>
        </p:spPr>
        <p:txBody>
          <a:bodyPr wrap="square" rtlCol="0">
            <a:spAutoFit/>
          </a:bodyPr>
          <a:lstStyle/>
          <a:p>
            <a:r>
              <a:rPr lang="ja-JP" altLang="en-US" b="1" dirty="0">
                <a:latin typeface="BIZ UDPゴシック" panose="020B0400000000000000" pitchFamily="50" charset="-128"/>
                <a:ea typeface="BIZ UDPゴシック" panose="020B0400000000000000" pitchFamily="50" charset="-128"/>
              </a:rPr>
              <a:t>≪</a:t>
            </a:r>
            <a:r>
              <a:rPr lang="ja-JP" altLang="en-US" b="1" dirty="0" smtClean="0">
                <a:latin typeface="BIZ UDPゴシック" panose="020B0400000000000000" pitchFamily="50" charset="-128"/>
                <a:ea typeface="BIZ UDPゴシック" panose="020B0400000000000000" pitchFamily="50" charset="-128"/>
              </a:rPr>
              <a:t>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新しい視点での指標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ライフコース指標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地域特性指標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a:t>
            </a:r>
            <a:r>
              <a:rPr lang="ja-JP" altLang="en-US" b="1" dirty="0" smtClean="0">
                <a:latin typeface="BIZ UDPゴシック" panose="020B0400000000000000" pitchFamily="50" charset="-128"/>
                <a:ea typeface="BIZ UDPゴシック" panose="020B0400000000000000" pitchFamily="50" charset="-128"/>
              </a:rPr>
              <a:t>評価方針≫</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介入</a:t>
            </a:r>
            <a:r>
              <a:rPr lang="ja-JP" altLang="en-US" b="1" dirty="0">
                <a:latin typeface="BIZ UDPゴシック" panose="020B0400000000000000" pitchFamily="50" charset="-128"/>
                <a:ea typeface="BIZ UDPゴシック" panose="020B0400000000000000" pitchFamily="50" charset="-128"/>
              </a:rPr>
              <a:t>へ</a:t>
            </a:r>
            <a:r>
              <a:rPr lang="ja-JP" altLang="en-US" b="1" dirty="0" smtClean="0">
                <a:latin typeface="BIZ UDPゴシック" panose="020B0400000000000000" pitchFamily="50" charset="-128"/>
                <a:ea typeface="BIZ UDPゴシック" panose="020B0400000000000000" pitchFamily="50" charset="-128"/>
              </a:rPr>
              <a:t>の反応性</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評価のしやすさ、わかりやすさ</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スコア</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バランス</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年代別</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特徴</a:t>
            </a:r>
            <a:r>
              <a:rPr lang="ja-JP" altLang="en-US" dirty="0" smtClean="0">
                <a:latin typeface="BIZ UDPゴシック" panose="020B0400000000000000" pitchFamily="50" charset="-128"/>
                <a:ea typeface="BIZ UDPゴシック" panose="020B0400000000000000" pitchFamily="50" charset="-128"/>
              </a:rPr>
              <a:t>別グルーピング</a:t>
            </a:r>
            <a:r>
              <a:rPr lang="ja-JP" altLang="en-US" dirty="0">
                <a:latin typeface="BIZ UDPゴシック" panose="020B0400000000000000" pitchFamily="50" charset="-128"/>
                <a:ea typeface="BIZ UDPゴシック" panose="020B0400000000000000" pitchFamily="50" charset="-128"/>
              </a:rPr>
              <a:t>　</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（類似市町村での比較のしやすさ）</a:t>
            </a:r>
            <a:endParaRPr lang="en-US" altLang="ja-JP" dirty="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介入へのつなぎやすさ</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市町村タイプ別（グルーピング）</a:t>
            </a:r>
            <a:endParaRPr lang="en-US" altLang="ja-JP" dirty="0" smtClean="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p:txBody>
      </p:sp>
      <p:sp>
        <p:nvSpPr>
          <p:cNvPr id="15" name="テキスト ボックス 14"/>
          <p:cNvSpPr txBox="1"/>
          <p:nvPr/>
        </p:nvSpPr>
        <p:spPr>
          <a:xfrm>
            <a:off x="4575427" y="5825144"/>
            <a:ext cx="3709752" cy="923330"/>
          </a:xfrm>
          <a:prstGeom prst="rect">
            <a:avLst/>
          </a:prstGeom>
          <a:solidFill>
            <a:schemeClr val="accent4">
              <a:lumMod val="20000"/>
              <a:lumOff val="80000"/>
            </a:schemeClr>
          </a:solidFill>
        </p:spPr>
        <p:txBody>
          <a:bodyPr wrap="square" rtlCol="0">
            <a:spAutoFit/>
          </a:bodyPr>
          <a:lstStyle/>
          <a:p>
            <a:pPr algn="ctr"/>
            <a:r>
              <a:rPr kumimoji="1" lang="en-US" altLang="ja-JP" dirty="0" smtClean="0">
                <a:latin typeface="BIZ UDPゴシック" panose="020B0400000000000000" pitchFamily="50" charset="-128"/>
                <a:ea typeface="BIZ UDPゴシック" panose="020B0400000000000000" pitchFamily="50" charset="-128"/>
              </a:rPr>
              <a:t>Evidence-based</a:t>
            </a:r>
          </a:p>
          <a:p>
            <a:pPr algn="ctr"/>
            <a:r>
              <a:rPr lang="ja-JP" altLang="en-US" dirty="0" smtClean="0">
                <a:latin typeface="BIZ UDPゴシック" panose="020B0400000000000000" pitchFamily="50" charset="-128"/>
                <a:ea typeface="BIZ UDPゴシック" panose="020B0400000000000000" pitchFamily="50" charset="-128"/>
              </a:rPr>
              <a:t>比較性</a:t>
            </a: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～年次で評価可能な指標選定～</a:t>
            </a:r>
            <a:endParaRPr lang="en-US" altLang="ja-JP" dirty="0" smtClean="0">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8561407" y="5825144"/>
            <a:ext cx="3527690" cy="923330"/>
          </a:xfrm>
          <a:prstGeom prst="rect">
            <a:avLst/>
          </a:prstGeom>
          <a:solidFill>
            <a:schemeClr val="accent4">
              <a:lumMod val="20000"/>
              <a:lumOff val="80000"/>
            </a:schemeClr>
          </a:solidFill>
        </p:spPr>
        <p:txBody>
          <a:bodyPr wrap="square" rtlCol="0">
            <a:spAutoFit/>
          </a:bodyPr>
          <a:lstStyle/>
          <a:p>
            <a:pPr algn="ctr"/>
            <a:r>
              <a:rPr kumimoji="1" lang="en-US" altLang="ja-JP" dirty="0" smtClean="0">
                <a:latin typeface="BIZ UDPゴシック" panose="020B0400000000000000" pitchFamily="50" charset="-128"/>
                <a:ea typeface="BIZ UDPゴシック" panose="020B0400000000000000" pitchFamily="50" charset="-128"/>
              </a:rPr>
              <a:t>New</a:t>
            </a:r>
          </a:p>
          <a:p>
            <a:pPr algn="ct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～年次で評価可能な指標選定～</a:t>
            </a:r>
            <a:endParaRPr kumimoji="1" lang="en-US" altLang="ja-JP" dirty="0" smtClean="0">
              <a:latin typeface="BIZ UDPゴシック" panose="020B0400000000000000" pitchFamily="50" charset="-128"/>
              <a:ea typeface="BIZ UDPゴシック" panose="020B0400000000000000" pitchFamily="50" charset="-128"/>
            </a:endParaRPr>
          </a:p>
        </p:txBody>
      </p:sp>
      <p:sp>
        <p:nvSpPr>
          <p:cNvPr id="17" name="正方形/長方形 16"/>
          <p:cNvSpPr/>
          <p:nvPr/>
        </p:nvSpPr>
        <p:spPr>
          <a:xfrm>
            <a:off x="199040" y="516431"/>
            <a:ext cx="4084725"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89984" y="516431"/>
            <a:ext cx="4065204"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533870" y="551400"/>
            <a:ext cx="3572661"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1929190" y="5141556"/>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p:cNvSpPr/>
          <p:nvPr/>
        </p:nvSpPr>
        <p:spPr>
          <a:xfrm>
            <a:off x="6172885" y="5225322"/>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p:cNvSpPr/>
          <p:nvPr/>
        </p:nvSpPr>
        <p:spPr>
          <a:xfrm>
            <a:off x="10131400" y="5225322"/>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844826" y="32275"/>
            <a:ext cx="10416209" cy="461665"/>
          </a:xfrm>
          <a:prstGeom prst="rect">
            <a:avLst/>
          </a:prstGeom>
          <a:noFill/>
        </p:spPr>
        <p:txBody>
          <a:bodyPr wrap="square" rtlCol="0">
            <a:spAutoFit/>
          </a:bodyPr>
          <a:lstStyle/>
          <a:p>
            <a:pPr algn="ctr"/>
            <a:r>
              <a:rPr kumimoji="1" lang="en-US" altLang="ja-JP" sz="2400" b="1" dirty="0" smtClean="0">
                <a:solidFill>
                  <a:schemeClr val="accent5">
                    <a:lumMod val="75000"/>
                  </a:schemeClr>
                </a:solidFill>
                <a:latin typeface="BIZ UDPゴシック" panose="020B0400000000000000" pitchFamily="50" charset="-128"/>
                <a:ea typeface="BIZ UDPゴシック" panose="020B0400000000000000" pitchFamily="50" charset="-128"/>
              </a:rPr>
              <a:t>3</a:t>
            </a:r>
            <a:r>
              <a:rPr lang="ja-JP" altLang="en-US" sz="2400" b="1" dirty="0" smtClean="0">
                <a:solidFill>
                  <a:schemeClr val="accent5">
                    <a:lumMod val="75000"/>
                  </a:schemeClr>
                </a:solidFill>
                <a:latin typeface="BIZ UDPゴシック" panose="020B0400000000000000" pitchFamily="50" charset="-128"/>
                <a:ea typeface="BIZ UDPゴシック" panose="020B0400000000000000" pitchFamily="50" charset="-128"/>
              </a:rPr>
              <a:t>方向から検討</a:t>
            </a:r>
            <a:endParaRPr kumimoji="1" lang="ja-JP" altLang="en-US" sz="2400" b="1"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94675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prstGeom prst="rect">
            <a:avLst/>
          </a:prstGeom>
          <a:ln>
            <a:noFill/>
          </a:ln>
        </p:spPr>
        <p:txBody>
          <a:bodyPr spcFirstLastPara="1" vert="horz" wrap="square" lIns="121900" tIns="121900" rIns="121900" bIns="121900" rtlCol="0" anchor="t" anchorCtr="0">
            <a:normAutofit fontScale="90000"/>
          </a:bodyPr>
          <a:lstStyle/>
          <a:p>
            <a:r>
              <a:rPr lang="ja" dirty="0" smtClean="0"/>
              <a:t>９</a:t>
            </a:r>
            <a:r>
              <a:rPr lang="ja" dirty="0"/>
              <a:t>分野</a:t>
            </a:r>
            <a:endParaRPr dirty="0"/>
          </a:p>
        </p:txBody>
      </p:sp>
      <p:sp>
        <p:nvSpPr>
          <p:cNvPr id="2" name="コンテンツ プレースホルダー 1"/>
          <p:cNvSpPr>
            <a:spLocks noGrp="1"/>
          </p:cNvSpPr>
          <p:nvPr>
            <p:ph idx="1"/>
          </p:nvPr>
        </p:nvSpPr>
        <p:spPr/>
        <p:txBody>
          <a:bodyPr/>
          <a:lstStyle/>
          <a:p>
            <a:endParaRPr kumimoji="1" lang="ja-JP" altLang="en-US"/>
          </a:p>
        </p:txBody>
      </p:sp>
      <p:sp>
        <p:nvSpPr>
          <p:cNvPr id="223" name="Google Shape;223;p25"/>
          <p:cNvSpPr/>
          <p:nvPr/>
        </p:nvSpPr>
        <p:spPr>
          <a:xfrm>
            <a:off x="1236901" y="3113869"/>
            <a:ext cx="2415200" cy="1575600"/>
          </a:xfrm>
          <a:prstGeom prst="rect">
            <a:avLst/>
          </a:prstGeom>
          <a:solidFill>
            <a:srgbClr val="B5D9EF"/>
          </a:solidFill>
          <a:ln>
            <a:noFill/>
          </a:ln>
        </p:spPr>
        <p:txBody>
          <a:bodyPr spcFirstLastPara="1" wrap="square" lIns="121900" tIns="121900" rIns="121900" bIns="121900" anchor="t" anchorCtr="0">
            <a:noAutofit/>
          </a:bodyPr>
          <a:lstStyle/>
          <a:p>
            <a:pPr algn="ctr"/>
            <a:r>
              <a:rPr lang="ja" altLang="en-US" sz="2133"/>
              <a:t>喫煙</a:t>
            </a:r>
            <a:endParaRPr sz="2133"/>
          </a:p>
        </p:txBody>
      </p:sp>
      <p:sp>
        <p:nvSpPr>
          <p:cNvPr id="224" name="Google Shape;224;p25"/>
          <p:cNvSpPr/>
          <p:nvPr/>
        </p:nvSpPr>
        <p:spPr>
          <a:xfrm>
            <a:off x="8810925" y="1311167"/>
            <a:ext cx="2415200" cy="1575600"/>
          </a:xfrm>
          <a:prstGeom prst="rect">
            <a:avLst/>
          </a:prstGeom>
          <a:solidFill>
            <a:srgbClr val="B5D9EF"/>
          </a:solidFill>
          <a:ln>
            <a:noFill/>
          </a:ln>
        </p:spPr>
        <p:txBody>
          <a:bodyPr spcFirstLastPara="1" wrap="square" lIns="121900" tIns="121900" rIns="121900" bIns="121900" anchor="t" anchorCtr="0">
            <a:noAutofit/>
          </a:bodyPr>
          <a:lstStyle/>
          <a:p>
            <a:pPr algn="ctr"/>
            <a:r>
              <a:rPr lang="ja" altLang="en-US" sz="2133"/>
              <a:t>休養・心の健康</a:t>
            </a:r>
            <a:endParaRPr sz="2133"/>
          </a:p>
        </p:txBody>
      </p:sp>
      <p:sp>
        <p:nvSpPr>
          <p:cNvPr id="225" name="Google Shape;225;p25"/>
          <p:cNvSpPr/>
          <p:nvPr/>
        </p:nvSpPr>
        <p:spPr>
          <a:xfrm>
            <a:off x="5023932" y="1329545"/>
            <a:ext cx="2415200" cy="1575600"/>
          </a:xfrm>
          <a:prstGeom prst="rect">
            <a:avLst/>
          </a:prstGeom>
          <a:solidFill>
            <a:srgbClr val="B5D9EF"/>
          </a:solidFill>
          <a:ln>
            <a:noFill/>
          </a:ln>
        </p:spPr>
        <p:txBody>
          <a:bodyPr spcFirstLastPara="1" wrap="square" lIns="121900" tIns="121900" rIns="121900" bIns="121900" anchor="t" anchorCtr="0">
            <a:noAutofit/>
          </a:bodyPr>
          <a:lstStyle/>
          <a:p>
            <a:pPr algn="ctr"/>
            <a:r>
              <a:rPr lang="ja" altLang="en-US" sz="2133"/>
              <a:t>身体活動・運動</a:t>
            </a:r>
            <a:endParaRPr sz="2133"/>
          </a:p>
        </p:txBody>
      </p:sp>
      <p:sp>
        <p:nvSpPr>
          <p:cNvPr id="226" name="Google Shape;226;p25"/>
          <p:cNvSpPr/>
          <p:nvPr/>
        </p:nvSpPr>
        <p:spPr>
          <a:xfrm>
            <a:off x="1236901" y="1311167"/>
            <a:ext cx="2415200" cy="1575600"/>
          </a:xfrm>
          <a:prstGeom prst="rect">
            <a:avLst/>
          </a:prstGeom>
          <a:solidFill>
            <a:srgbClr val="B5D9EF"/>
          </a:solidFill>
          <a:ln>
            <a:noFill/>
          </a:ln>
        </p:spPr>
        <p:txBody>
          <a:bodyPr spcFirstLastPara="1" wrap="square" lIns="121900" tIns="121900" rIns="121900" bIns="121900" anchor="t" anchorCtr="0">
            <a:noAutofit/>
          </a:bodyPr>
          <a:lstStyle/>
          <a:p>
            <a:pPr algn="ctr"/>
            <a:r>
              <a:rPr lang="ja" altLang="en-US" sz="2133"/>
              <a:t>栄養・食生活</a:t>
            </a:r>
            <a:endParaRPr sz="2133"/>
          </a:p>
        </p:txBody>
      </p:sp>
      <p:sp>
        <p:nvSpPr>
          <p:cNvPr id="227" name="Google Shape;227;p25"/>
          <p:cNvSpPr/>
          <p:nvPr/>
        </p:nvSpPr>
        <p:spPr>
          <a:xfrm>
            <a:off x="8810925" y="4916572"/>
            <a:ext cx="2415200" cy="1575600"/>
          </a:xfrm>
          <a:prstGeom prst="rect">
            <a:avLst/>
          </a:prstGeom>
          <a:solidFill>
            <a:srgbClr val="B5D9EF"/>
          </a:solidFill>
          <a:ln>
            <a:noFill/>
          </a:ln>
        </p:spPr>
        <p:txBody>
          <a:bodyPr spcFirstLastPara="1" wrap="square" lIns="121900" tIns="121900" rIns="121900" bIns="121900" anchor="t" anchorCtr="0">
            <a:noAutofit/>
          </a:bodyPr>
          <a:lstStyle/>
          <a:p>
            <a:pPr algn="ctr"/>
            <a:r>
              <a:rPr lang="ja" altLang="en-US" sz="2133" dirty="0"/>
              <a:t>健康を支援する</a:t>
            </a:r>
            <a:endParaRPr sz="2133" dirty="0"/>
          </a:p>
          <a:p>
            <a:pPr algn="ctr"/>
            <a:r>
              <a:rPr lang="ja" altLang="en-US" sz="2133" dirty="0"/>
              <a:t>社会環境整備</a:t>
            </a:r>
            <a:endParaRPr sz="2133" dirty="0"/>
          </a:p>
        </p:txBody>
      </p:sp>
      <p:sp>
        <p:nvSpPr>
          <p:cNvPr id="228" name="Google Shape;228;p25"/>
          <p:cNvSpPr/>
          <p:nvPr/>
        </p:nvSpPr>
        <p:spPr>
          <a:xfrm>
            <a:off x="5023913" y="4916572"/>
            <a:ext cx="2415200" cy="1575600"/>
          </a:xfrm>
          <a:prstGeom prst="rect">
            <a:avLst/>
          </a:prstGeom>
          <a:solidFill>
            <a:srgbClr val="B5D9EF"/>
          </a:solidFill>
          <a:ln>
            <a:noFill/>
          </a:ln>
        </p:spPr>
        <p:txBody>
          <a:bodyPr spcFirstLastPara="1" wrap="square" lIns="121900" tIns="121900" rIns="121900" bIns="121900" anchor="t" anchorCtr="0">
            <a:noAutofit/>
          </a:bodyPr>
          <a:lstStyle/>
          <a:p>
            <a:pPr algn="ctr"/>
            <a:r>
              <a:rPr lang="ja" altLang="en-US" sz="2133" dirty="0"/>
              <a:t>健康を支援する</a:t>
            </a:r>
            <a:endParaRPr sz="2133" dirty="0"/>
          </a:p>
          <a:p>
            <a:pPr algn="ctr"/>
            <a:r>
              <a:rPr lang="ja" altLang="en-US" sz="2133" dirty="0"/>
              <a:t>住民活動</a:t>
            </a:r>
            <a:endParaRPr sz="2133" dirty="0"/>
          </a:p>
        </p:txBody>
      </p:sp>
      <p:sp>
        <p:nvSpPr>
          <p:cNvPr id="229" name="Google Shape;229;p25"/>
          <p:cNvSpPr/>
          <p:nvPr/>
        </p:nvSpPr>
        <p:spPr>
          <a:xfrm>
            <a:off x="1236901" y="4916572"/>
            <a:ext cx="2415200" cy="1575600"/>
          </a:xfrm>
          <a:prstGeom prst="rect">
            <a:avLst/>
          </a:prstGeom>
          <a:solidFill>
            <a:srgbClr val="B5D9EF"/>
          </a:solidFill>
          <a:ln>
            <a:noFill/>
          </a:ln>
        </p:spPr>
        <p:txBody>
          <a:bodyPr spcFirstLastPara="1" wrap="square" lIns="121900" tIns="121900" rIns="121900" bIns="121900" anchor="t" anchorCtr="0">
            <a:noAutofit/>
          </a:bodyPr>
          <a:lstStyle/>
          <a:p>
            <a:pPr algn="ctr"/>
            <a:r>
              <a:rPr lang="ja" altLang="en-US" sz="2133" dirty="0"/>
              <a:t>がん 循環器疾患 </a:t>
            </a:r>
            <a:endParaRPr sz="2133" dirty="0"/>
          </a:p>
          <a:p>
            <a:pPr algn="ctr"/>
            <a:r>
              <a:rPr lang="ja" altLang="en-US" sz="2133" dirty="0"/>
              <a:t>糖尿病 </a:t>
            </a:r>
            <a:r>
              <a:rPr lang="en-US" altLang="ja" sz="2133" dirty="0"/>
              <a:t>COPD</a:t>
            </a:r>
            <a:endParaRPr sz="2133" dirty="0"/>
          </a:p>
        </p:txBody>
      </p:sp>
      <p:sp>
        <p:nvSpPr>
          <p:cNvPr id="230" name="Google Shape;230;p25"/>
          <p:cNvSpPr/>
          <p:nvPr/>
        </p:nvSpPr>
        <p:spPr>
          <a:xfrm>
            <a:off x="8810925" y="3113869"/>
            <a:ext cx="2415200" cy="1575600"/>
          </a:xfrm>
          <a:prstGeom prst="rect">
            <a:avLst/>
          </a:prstGeom>
          <a:solidFill>
            <a:srgbClr val="B5D9EF"/>
          </a:solidFill>
          <a:ln>
            <a:noFill/>
          </a:ln>
        </p:spPr>
        <p:txBody>
          <a:bodyPr spcFirstLastPara="1" wrap="square" lIns="121900" tIns="121900" rIns="121900" bIns="121900" anchor="t" anchorCtr="0">
            <a:noAutofit/>
          </a:bodyPr>
          <a:lstStyle/>
          <a:p>
            <a:pPr algn="ctr"/>
            <a:r>
              <a:rPr lang="ja" altLang="en-US" sz="2133"/>
              <a:t>歯・口腔の健康</a:t>
            </a:r>
            <a:endParaRPr sz="2133"/>
          </a:p>
        </p:txBody>
      </p:sp>
      <p:sp>
        <p:nvSpPr>
          <p:cNvPr id="231" name="Google Shape;231;p25"/>
          <p:cNvSpPr/>
          <p:nvPr/>
        </p:nvSpPr>
        <p:spPr>
          <a:xfrm>
            <a:off x="5023932" y="3113869"/>
            <a:ext cx="2415200" cy="1575600"/>
          </a:xfrm>
          <a:prstGeom prst="rect">
            <a:avLst/>
          </a:prstGeom>
          <a:solidFill>
            <a:srgbClr val="B5D9EF"/>
          </a:solidFill>
          <a:ln>
            <a:noFill/>
          </a:ln>
        </p:spPr>
        <p:txBody>
          <a:bodyPr spcFirstLastPara="1" wrap="square" lIns="121900" tIns="121900" rIns="121900" bIns="121900" anchor="t" anchorCtr="0">
            <a:noAutofit/>
          </a:bodyPr>
          <a:lstStyle/>
          <a:p>
            <a:pPr algn="ctr"/>
            <a:r>
              <a:rPr lang="ja" altLang="en-US" sz="2133"/>
              <a:t>飲酒</a:t>
            </a:r>
            <a:endParaRPr sz="2133"/>
          </a:p>
        </p:txBody>
      </p:sp>
      <p:pic>
        <p:nvPicPr>
          <p:cNvPr id="232" name="Google Shape;232;p25"/>
          <p:cNvPicPr preferRelativeResize="0"/>
          <p:nvPr/>
        </p:nvPicPr>
        <p:blipFill>
          <a:blip r:embed="rId3">
            <a:alphaModFix/>
          </a:blip>
          <a:stretch>
            <a:fillRect/>
          </a:stretch>
        </p:blipFill>
        <p:spPr>
          <a:xfrm>
            <a:off x="1891187" y="3615651"/>
            <a:ext cx="1063696" cy="986300"/>
          </a:xfrm>
          <a:prstGeom prst="rect">
            <a:avLst/>
          </a:prstGeom>
          <a:noFill/>
          <a:ln>
            <a:noFill/>
          </a:ln>
        </p:spPr>
      </p:pic>
      <p:pic>
        <p:nvPicPr>
          <p:cNvPr id="233" name="Google Shape;233;p25"/>
          <p:cNvPicPr preferRelativeResize="0"/>
          <p:nvPr/>
        </p:nvPicPr>
        <p:blipFill>
          <a:blip r:embed="rId4">
            <a:alphaModFix/>
          </a:blip>
          <a:stretch>
            <a:fillRect/>
          </a:stretch>
        </p:blipFill>
        <p:spPr>
          <a:xfrm>
            <a:off x="5875602" y="3629524"/>
            <a:ext cx="732476" cy="986281"/>
          </a:xfrm>
          <a:prstGeom prst="rect">
            <a:avLst/>
          </a:prstGeom>
          <a:noFill/>
          <a:ln>
            <a:noFill/>
          </a:ln>
        </p:spPr>
      </p:pic>
      <p:pic>
        <p:nvPicPr>
          <p:cNvPr id="234" name="Google Shape;234;p25"/>
          <p:cNvPicPr preferRelativeResize="0"/>
          <p:nvPr/>
        </p:nvPicPr>
        <p:blipFill>
          <a:blip r:embed="rId5">
            <a:alphaModFix/>
          </a:blip>
          <a:stretch>
            <a:fillRect/>
          </a:stretch>
        </p:blipFill>
        <p:spPr>
          <a:xfrm>
            <a:off x="9600300" y="3599623"/>
            <a:ext cx="950113" cy="1018384"/>
          </a:xfrm>
          <a:prstGeom prst="rect">
            <a:avLst/>
          </a:prstGeom>
          <a:noFill/>
          <a:ln>
            <a:noFill/>
          </a:ln>
        </p:spPr>
      </p:pic>
      <p:pic>
        <p:nvPicPr>
          <p:cNvPr id="235" name="Google Shape;235;p25"/>
          <p:cNvPicPr preferRelativeResize="0"/>
          <p:nvPr/>
        </p:nvPicPr>
        <p:blipFill>
          <a:blip r:embed="rId6">
            <a:alphaModFix/>
          </a:blip>
          <a:stretch>
            <a:fillRect/>
          </a:stretch>
        </p:blipFill>
        <p:spPr>
          <a:xfrm>
            <a:off x="1976226" y="1833537"/>
            <a:ext cx="852940" cy="1053220"/>
          </a:xfrm>
          <a:prstGeom prst="rect">
            <a:avLst/>
          </a:prstGeom>
          <a:noFill/>
          <a:ln>
            <a:noFill/>
          </a:ln>
        </p:spPr>
      </p:pic>
      <p:pic>
        <p:nvPicPr>
          <p:cNvPr id="236" name="Google Shape;236;p25"/>
          <p:cNvPicPr preferRelativeResize="0"/>
          <p:nvPr/>
        </p:nvPicPr>
        <p:blipFill rotWithShape="1">
          <a:blip r:embed="rId7">
            <a:alphaModFix/>
          </a:blip>
          <a:srcRect t="15809" b="-15810"/>
          <a:stretch/>
        </p:blipFill>
        <p:spPr>
          <a:xfrm>
            <a:off x="9486720" y="5679061"/>
            <a:ext cx="1063723" cy="958572"/>
          </a:xfrm>
          <a:prstGeom prst="rect">
            <a:avLst/>
          </a:prstGeom>
          <a:noFill/>
          <a:ln>
            <a:noFill/>
          </a:ln>
        </p:spPr>
      </p:pic>
      <p:pic>
        <p:nvPicPr>
          <p:cNvPr id="237" name="Google Shape;237;p25"/>
          <p:cNvPicPr preferRelativeResize="0"/>
          <p:nvPr/>
        </p:nvPicPr>
        <p:blipFill>
          <a:blip r:embed="rId8">
            <a:alphaModFix/>
          </a:blip>
          <a:stretch>
            <a:fillRect/>
          </a:stretch>
        </p:blipFill>
        <p:spPr>
          <a:xfrm>
            <a:off x="5435606" y="5679046"/>
            <a:ext cx="1591909" cy="809637"/>
          </a:xfrm>
          <a:prstGeom prst="rect">
            <a:avLst/>
          </a:prstGeom>
          <a:noFill/>
          <a:ln>
            <a:noFill/>
          </a:ln>
        </p:spPr>
      </p:pic>
      <p:pic>
        <p:nvPicPr>
          <p:cNvPr id="238" name="Google Shape;238;p25"/>
          <p:cNvPicPr preferRelativeResize="0"/>
          <p:nvPr/>
        </p:nvPicPr>
        <p:blipFill>
          <a:blip r:embed="rId9">
            <a:alphaModFix/>
          </a:blip>
          <a:stretch>
            <a:fillRect/>
          </a:stretch>
        </p:blipFill>
        <p:spPr>
          <a:xfrm>
            <a:off x="2000719" y="5679062"/>
            <a:ext cx="803957" cy="809636"/>
          </a:xfrm>
          <a:prstGeom prst="rect">
            <a:avLst/>
          </a:prstGeom>
          <a:noFill/>
          <a:ln>
            <a:noFill/>
          </a:ln>
        </p:spPr>
      </p:pic>
      <p:pic>
        <p:nvPicPr>
          <p:cNvPr id="239" name="Google Shape;239;p25"/>
          <p:cNvPicPr preferRelativeResize="0"/>
          <p:nvPr/>
        </p:nvPicPr>
        <p:blipFill>
          <a:blip r:embed="rId10">
            <a:alphaModFix/>
          </a:blip>
          <a:stretch>
            <a:fillRect/>
          </a:stretch>
        </p:blipFill>
        <p:spPr>
          <a:xfrm>
            <a:off x="9412660" y="1833536"/>
            <a:ext cx="1211832" cy="1053219"/>
          </a:xfrm>
          <a:prstGeom prst="rect">
            <a:avLst/>
          </a:prstGeom>
          <a:noFill/>
          <a:ln w="9525" cap="flat" cmpd="sng">
            <a:solidFill>
              <a:srgbClr val="B5D9EF"/>
            </a:solidFill>
            <a:prstDash val="solid"/>
            <a:round/>
            <a:headEnd type="none" w="sm" len="sm"/>
            <a:tailEnd type="none" w="sm" len="sm"/>
          </a:ln>
        </p:spPr>
      </p:pic>
      <p:pic>
        <p:nvPicPr>
          <p:cNvPr id="240" name="Google Shape;240;p25"/>
          <p:cNvPicPr preferRelativeResize="0"/>
          <p:nvPr/>
        </p:nvPicPr>
        <p:blipFill>
          <a:blip r:embed="rId11">
            <a:alphaModFix/>
          </a:blip>
          <a:stretch>
            <a:fillRect/>
          </a:stretch>
        </p:blipFill>
        <p:spPr>
          <a:xfrm>
            <a:off x="5608938" y="1833519"/>
            <a:ext cx="1245215" cy="1053221"/>
          </a:xfrm>
          <a:prstGeom prst="rect">
            <a:avLst/>
          </a:prstGeom>
          <a:noFill/>
          <a:ln>
            <a:noFill/>
          </a:ln>
        </p:spPr>
      </p:pic>
      <p:sp>
        <p:nvSpPr>
          <p:cNvPr id="3" name="テキスト ボックス 2"/>
          <p:cNvSpPr txBox="1"/>
          <p:nvPr/>
        </p:nvSpPr>
        <p:spPr>
          <a:xfrm>
            <a:off x="4691270" y="4810539"/>
            <a:ext cx="6838121" cy="1827094"/>
          </a:xfrm>
          <a:prstGeom prst="rect">
            <a:avLst/>
          </a:prstGeom>
          <a:noFill/>
          <a:ln>
            <a:solidFill>
              <a:srgbClr val="FF0000"/>
            </a:solidFill>
          </a:ln>
        </p:spPr>
        <p:txBody>
          <a:bodyPr wrap="square" rtlCol="0">
            <a:spAutoFit/>
          </a:bodyPr>
          <a:lstStyle/>
          <a:p>
            <a:endParaRPr kumimoji="1" lang="ja-JP" altLang="en-US" dirty="0"/>
          </a:p>
        </p:txBody>
      </p:sp>
      <p:sp>
        <p:nvSpPr>
          <p:cNvPr id="23" name="テキスト ボックス 22"/>
          <p:cNvSpPr txBox="1"/>
          <p:nvPr/>
        </p:nvSpPr>
        <p:spPr>
          <a:xfrm>
            <a:off x="8537713" y="1165705"/>
            <a:ext cx="3462131" cy="1827094"/>
          </a:xfrm>
          <a:prstGeom prst="rect">
            <a:avLst/>
          </a:prstGeom>
          <a:noFill/>
          <a:ln>
            <a:solidFill>
              <a:srgbClr val="FF0000"/>
            </a:solidFill>
          </a:ln>
        </p:spPr>
        <p:txBody>
          <a:bodyPr wrap="square" rtlCol="0">
            <a:spAutoFit/>
          </a:bodyPr>
          <a:lstStyle/>
          <a:p>
            <a:endParaRPr kumimoji="1" lang="ja-JP" altLang="en-US" dirty="0"/>
          </a:p>
        </p:txBody>
      </p:sp>
      <p:sp>
        <p:nvSpPr>
          <p:cNvPr id="24" name="テキスト ボックス 23"/>
          <p:cNvSpPr txBox="1"/>
          <p:nvPr/>
        </p:nvSpPr>
        <p:spPr>
          <a:xfrm>
            <a:off x="709554" y="4810539"/>
            <a:ext cx="3462131" cy="1827094"/>
          </a:xfrm>
          <a:prstGeom prst="rect">
            <a:avLst/>
          </a:prstGeom>
          <a:noFill/>
          <a:ln>
            <a:solidFill>
              <a:srgbClr val="FF0000"/>
            </a:solidFill>
          </a:ln>
        </p:spPr>
        <p:txBody>
          <a:bodyPr wrap="square" rtlCol="0">
            <a:spAutoFit/>
          </a:bodyPr>
          <a:lstStyle/>
          <a:p>
            <a:endParaRPr kumimoji="1" lang="ja-JP" altLang="en-US" dirty="0"/>
          </a:p>
        </p:txBody>
      </p:sp>
    </p:spTree>
    <p:extLst>
      <p:ext uri="{BB962C8B-B14F-4D97-AF65-F5344CB8AC3E}">
        <p14:creationId xmlns:p14="http://schemas.microsoft.com/office/powerpoint/2010/main" val="217633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671600923"/>
              </p:ext>
            </p:extLst>
          </p:nvPr>
        </p:nvGraphicFramePr>
        <p:xfrm>
          <a:off x="575762" y="126586"/>
          <a:ext cx="11259134" cy="6386141"/>
        </p:xfrm>
        <a:graphic>
          <a:graphicData uri="http://schemas.openxmlformats.org/drawingml/2006/table">
            <a:tbl>
              <a:tblPr firstRow="1" bandRow="1">
                <a:tableStyleId>{7E9639D4-E3E2-4D34-9284-5A2195B3D0D7}</a:tableStyleId>
              </a:tblPr>
              <a:tblGrid>
                <a:gridCol w="1903406">
                  <a:extLst>
                    <a:ext uri="{9D8B030D-6E8A-4147-A177-3AD203B41FA5}">
                      <a16:colId xmlns:a16="http://schemas.microsoft.com/office/drawing/2014/main" val="1675159938"/>
                    </a:ext>
                  </a:extLst>
                </a:gridCol>
                <a:gridCol w="1377215">
                  <a:extLst>
                    <a:ext uri="{9D8B030D-6E8A-4147-A177-3AD203B41FA5}">
                      <a16:colId xmlns:a16="http://schemas.microsoft.com/office/drawing/2014/main" val="2533056392"/>
                    </a:ext>
                  </a:extLst>
                </a:gridCol>
                <a:gridCol w="2226365">
                  <a:extLst>
                    <a:ext uri="{9D8B030D-6E8A-4147-A177-3AD203B41FA5}">
                      <a16:colId xmlns:a16="http://schemas.microsoft.com/office/drawing/2014/main" val="3427269935"/>
                    </a:ext>
                  </a:extLst>
                </a:gridCol>
                <a:gridCol w="1103242">
                  <a:extLst>
                    <a:ext uri="{9D8B030D-6E8A-4147-A177-3AD203B41FA5}">
                      <a16:colId xmlns:a16="http://schemas.microsoft.com/office/drawing/2014/main" val="1428186402"/>
                    </a:ext>
                  </a:extLst>
                </a:gridCol>
                <a:gridCol w="4648906">
                  <a:extLst>
                    <a:ext uri="{9D8B030D-6E8A-4147-A177-3AD203B41FA5}">
                      <a16:colId xmlns:a16="http://schemas.microsoft.com/office/drawing/2014/main" val="2554413922"/>
                    </a:ext>
                  </a:extLst>
                </a:gridCol>
              </a:tblGrid>
              <a:tr h="380551">
                <a:tc>
                  <a:txBody>
                    <a:bodyPr/>
                    <a:lstStyle/>
                    <a:p>
                      <a:endParaRPr kumimoji="1" lang="ja-JP" altLang="en-US" sz="1800" b="1" dirty="0">
                        <a:latin typeface="BIZ UDPゴシック" panose="020B0400000000000000" pitchFamily="50" charset="-128"/>
                        <a:ea typeface="BIZ UDPゴシック" panose="020B0400000000000000" pitchFamily="50" charset="-128"/>
                      </a:endParaRPr>
                    </a:p>
                  </a:txBody>
                  <a:tcPr/>
                </a:tc>
                <a:tc gridSpan="2">
                  <a:txBody>
                    <a:bodyPr/>
                    <a:lstStyle/>
                    <a:p>
                      <a:r>
                        <a:rPr kumimoji="1" lang="ja-JP" altLang="en-US" sz="1800" b="1" dirty="0" smtClean="0">
                          <a:latin typeface="BIZ UDPゴシック" panose="020B0400000000000000" pitchFamily="50" charset="-128"/>
                          <a:ea typeface="BIZ UDPゴシック" panose="020B0400000000000000" pitchFamily="50" charset="-128"/>
                        </a:rPr>
                        <a:t>数年に一度</a:t>
                      </a:r>
                      <a:endParaRPr kumimoji="1" lang="ja-JP" altLang="en-US" sz="1800" b="1" dirty="0">
                        <a:solidFill>
                          <a:schemeClr val="tx1"/>
                        </a:solidFill>
                        <a:latin typeface="BIZ UDPゴシック" panose="020B0400000000000000" pitchFamily="50" charset="-128"/>
                        <a:ea typeface="BIZ UDPゴシック" panose="020B0400000000000000" pitchFamily="50" charset="-128"/>
                      </a:endParaRPr>
                    </a:p>
                  </a:txBody>
                  <a:tcPr/>
                </a:tc>
                <a:tc hMerge="1">
                  <a:txBody>
                    <a:bodyPr/>
                    <a:lstStyle/>
                    <a:p>
                      <a:endParaRPr kumimoji="1" lang="ja-JP" altLang="en-US" dirty="0">
                        <a:solidFill>
                          <a:schemeClr val="tx1"/>
                        </a:solidFill>
                        <a:latin typeface="BIZ UDPゴシック" panose="020B0400000000000000" pitchFamily="50" charset="-128"/>
                        <a:ea typeface="BIZ UDPゴシック" panose="020B0400000000000000" pitchFamily="50" charset="-128"/>
                      </a:endParaRPr>
                    </a:p>
                  </a:txBody>
                  <a:tcPr/>
                </a:tc>
                <a:tc gridSpan="2">
                  <a:txBody>
                    <a:bodyPr/>
                    <a:lstStyle/>
                    <a:p>
                      <a:r>
                        <a:rPr kumimoji="1" lang="ja-JP" altLang="en-US" sz="1800" b="1" dirty="0" smtClean="0">
                          <a:latin typeface="BIZ UDPゴシック" panose="020B0400000000000000" pitchFamily="50" charset="-128"/>
                          <a:ea typeface="BIZ UDPゴシック" panose="020B0400000000000000" pitchFamily="50" charset="-128"/>
                        </a:rPr>
                        <a:t>毎年</a:t>
                      </a:r>
                      <a:endParaRPr kumimoji="1" lang="ja-JP" altLang="en-US" sz="1800" b="1" dirty="0">
                        <a:solidFill>
                          <a:schemeClr val="tx1"/>
                        </a:solidFill>
                        <a:latin typeface="BIZ UDPゴシック" panose="020B0400000000000000" pitchFamily="50" charset="-128"/>
                        <a:ea typeface="BIZ UDPゴシック" panose="020B0400000000000000" pitchFamily="50" charset="-128"/>
                      </a:endParaRPr>
                    </a:p>
                  </a:txBody>
                  <a:tcPr/>
                </a:tc>
                <a:tc hMerge="1">
                  <a:txBody>
                    <a:bodyPr/>
                    <a:lstStyle/>
                    <a:p>
                      <a:endParaRPr kumimoji="1" lang="ja-JP" altLang="en-US" dirty="0">
                        <a:solidFill>
                          <a:schemeClr val="tx1"/>
                        </a:solidFill>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73989922"/>
                  </a:ext>
                </a:extLst>
              </a:tr>
              <a:tr h="367506">
                <a:tc>
                  <a:txBody>
                    <a:bodyPr/>
                    <a:lstStyle/>
                    <a:p>
                      <a:endParaRPr kumimoji="1" lang="ja-JP" altLang="en-US" sz="1800" b="1" dirty="0">
                        <a:solidFill>
                          <a:schemeClr val="bg1"/>
                        </a:solidFill>
                        <a:latin typeface="BIZ UDPゴシック" panose="020B0400000000000000" pitchFamily="50" charset="-128"/>
                        <a:ea typeface="BIZ UDPゴシック" panose="020B0400000000000000" pitchFamily="50" charset="-128"/>
                      </a:endParaRPr>
                    </a:p>
                  </a:txBody>
                  <a:tcPr>
                    <a:lnB w="12700" cap="flat" cmpd="sng" algn="ctr">
                      <a:solidFill>
                        <a:schemeClr val="tx1"/>
                      </a:solidFill>
                      <a:prstDash val="solid"/>
                      <a:round/>
                      <a:headEnd type="none" w="med" len="med"/>
                      <a:tailEnd type="none" w="med" len="med"/>
                    </a:lnB>
                    <a:solidFill>
                      <a:schemeClr val="tx1"/>
                    </a:solidFill>
                  </a:tcPr>
                </a:tc>
                <a:tc>
                  <a:txBody>
                    <a:bodyPr/>
                    <a:lstStyle/>
                    <a:p>
                      <a:r>
                        <a:rPr kumimoji="1" lang="ja-JP" altLang="en-US" sz="1800" b="1" dirty="0" smtClean="0">
                          <a:solidFill>
                            <a:schemeClr val="bg1"/>
                          </a:solidFill>
                          <a:latin typeface="BIZ UDPゴシック" panose="020B0400000000000000" pitchFamily="50" charset="-128"/>
                          <a:ea typeface="BIZ UDPゴシック" panose="020B0400000000000000" pitchFamily="50" charset="-128"/>
                        </a:rPr>
                        <a:t>個票（従来）</a:t>
                      </a:r>
                      <a:endParaRPr kumimoji="1" lang="ja-JP" altLang="en-US" sz="1800" b="1" dirty="0">
                        <a:solidFill>
                          <a:schemeClr val="bg1"/>
                        </a:solidFill>
                        <a:latin typeface="BIZ UDPゴシック" panose="020B0400000000000000" pitchFamily="50" charset="-128"/>
                        <a:ea typeface="BIZ UDPゴシック" panose="020B0400000000000000" pitchFamily="50" charset="-128"/>
                      </a:endParaRPr>
                    </a:p>
                  </a:txBody>
                  <a:tcPr>
                    <a:lnB w="12700" cap="flat" cmpd="sng" algn="ctr">
                      <a:solidFill>
                        <a:schemeClr val="tx1"/>
                      </a:solidFill>
                      <a:prstDash val="solid"/>
                      <a:round/>
                      <a:headEnd type="none" w="med" len="med"/>
                      <a:tailEnd type="none" w="med" len="med"/>
                    </a:lnB>
                    <a:solidFill>
                      <a:schemeClr val="tx1"/>
                    </a:solidFill>
                  </a:tcPr>
                </a:tc>
                <a:tc>
                  <a:txBody>
                    <a:bodyPr/>
                    <a:lstStyle/>
                    <a:p>
                      <a:r>
                        <a:rPr kumimoji="1" lang="ja-JP" altLang="en-US" sz="1800" b="1" dirty="0" smtClean="0">
                          <a:solidFill>
                            <a:schemeClr val="bg1"/>
                          </a:solidFill>
                          <a:latin typeface="BIZ UDPゴシック" panose="020B0400000000000000" pitchFamily="50" charset="-128"/>
                          <a:ea typeface="BIZ UDPゴシック" panose="020B0400000000000000" pitchFamily="50" charset="-128"/>
                        </a:rPr>
                        <a:t>個票（追加）</a:t>
                      </a:r>
                      <a:endParaRPr kumimoji="1" lang="ja-JP" altLang="en-US" sz="1800" b="1" dirty="0">
                        <a:solidFill>
                          <a:schemeClr val="bg1"/>
                        </a:solidFill>
                        <a:latin typeface="BIZ UDPゴシック" panose="020B0400000000000000" pitchFamily="50" charset="-128"/>
                        <a:ea typeface="BIZ UDPゴシック" panose="020B0400000000000000" pitchFamily="50" charset="-128"/>
                      </a:endParaRPr>
                    </a:p>
                  </a:txBody>
                  <a:tcPr>
                    <a:lnB w="12700" cap="flat" cmpd="sng" algn="ctr">
                      <a:solidFill>
                        <a:schemeClr val="tx1"/>
                      </a:solidFill>
                      <a:prstDash val="solid"/>
                      <a:round/>
                      <a:headEnd type="none" w="med" len="med"/>
                      <a:tailEnd type="none" w="med" len="med"/>
                    </a:lnB>
                    <a:solidFill>
                      <a:schemeClr val="tx1"/>
                    </a:solidFill>
                  </a:tcPr>
                </a:tc>
                <a:tc>
                  <a:txBody>
                    <a:bodyPr/>
                    <a:lstStyle/>
                    <a:p>
                      <a:r>
                        <a:rPr kumimoji="1" lang="ja-JP" altLang="en-US" sz="1800" b="1" dirty="0" smtClean="0">
                          <a:solidFill>
                            <a:schemeClr val="bg1"/>
                          </a:solidFill>
                          <a:latin typeface="BIZ UDPゴシック" panose="020B0400000000000000" pitchFamily="50" charset="-128"/>
                          <a:ea typeface="BIZ UDPゴシック" panose="020B0400000000000000" pitchFamily="50" charset="-128"/>
                        </a:rPr>
                        <a:t>標本？</a:t>
                      </a:r>
                      <a:endParaRPr kumimoji="1" lang="ja-JP" altLang="en-US" sz="1800" b="1" dirty="0">
                        <a:solidFill>
                          <a:schemeClr val="bg1"/>
                        </a:solidFill>
                        <a:latin typeface="BIZ UDPゴシック" panose="020B0400000000000000" pitchFamily="50" charset="-128"/>
                        <a:ea typeface="BIZ UDPゴシック" panose="020B0400000000000000" pitchFamily="50" charset="-128"/>
                      </a:endParaRPr>
                    </a:p>
                  </a:txBody>
                  <a:tcPr>
                    <a:lnB w="12700" cap="flat" cmpd="sng" algn="ctr">
                      <a:solidFill>
                        <a:schemeClr val="tx1"/>
                      </a:solidFill>
                      <a:prstDash val="solid"/>
                      <a:round/>
                      <a:headEnd type="none" w="med" len="med"/>
                      <a:tailEnd type="none" w="med" len="med"/>
                    </a:lnB>
                    <a:solidFill>
                      <a:schemeClr val="tx1"/>
                    </a:solidFill>
                  </a:tcPr>
                </a:tc>
                <a:tc>
                  <a:txBody>
                    <a:bodyPr/>
                    <a:lstStyle/>
                    <a:p>
                      <a:r>
                        <a:rPr kumimoji="1" lang="ja-JP" altLang="en-US" sz="1800" b="1" dirty="0" smtClean="0">
                          <a:solidFill>
                            <a:schemeClr val="bg1"/>
                          </a:solidFill>
                          <a:latin typeface="BIZ UDPゴシック" panose="020B0400000000000000" pitchFamily="50" charset="-128"/>
                          <a:ea typeface="BIZ UDPゴシック" panose="020B0400000000000000" pitchFamily="50" charset="-128"/>
                        </a:rPr>
                        <a:t>集団（オープンデータ）</a:t>
                      </a:r>
                      <a:endParaRPr kumimoji="1" lang="ja-JP" altLang="en-US" sz="1800" b="1" dirty="0">
                        <a:solidFill>
                          <a:schemeClr val="bg1"/>
                        </a:solidFill>
                        <a:latin typeface="BIZ UDPゴシック" panose="020B0400000000000000" pitchFamily="50" charset="-128"/>
                        <a:ea typeface="BIZ UDPゴシック" panose="020B0400000000000000" pitchFamily="50" charset="-128"/>
                      </a:endParaRPr>
                    </a:p>
                  </a:txBody>
                  <a:tcP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880008872"/>
                  </a:ext>
                </a:extLst>
              </a:tr>
              <a:tr h="502562">
                <a:tc>
                  <a:txBody>
                    <a:bodyPr/>
                    <a:lstStyle/>
                    <a:p>
                      <a:r>
                        <a:rPr kumimoji="1" lang="ja-JP" altLang="en-US" sz="1600" dirty="0" smtClean="0">
                          <a:latin typeface="BIZ UDPゴシック" panose="020B0400000000000000" pitchFamily="50" charset="-128"/>
                          <a:ea typeface="BIZ UDPゴシック" panose="020B0400000000000000" pitchFamily="50" charset="-128"/>
                        </a:rPr>
                        <a:t>栄養・食生活	</a:t>
                      </a:r>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endParaRPr kumimoji="1" lang="en-US" altLang="ja-JP" sz="1600" dirty="0" smtClean="0">
                        <a:latin typeface="BIZ UDPゴシック" panose="020B0400000000000000" pitchFamily="50" charset="-128"/>
                        <a:ea typeface="BIZ UDPゴシック" panose="020B0400000000000000" pitchFamily="50" charset="-128"/>
                      </a:endParaRPr>
                    </a:p>
                    <a:p>
                      <a:endParaRPr kumimoji="1" lang="en-US" altLang="ja-JP" sz="1600" dirty="0" smtClean="0">
                        <a:latin typeface="BIZ UDPゴシック" panose="020B0400000000000000" pitchFamily="50" charset="-128"/>
                        <a:ea typeface="BIZ UDPゴシック" panose="020B0400000000000000" pitchFamily="50" charset="-128"/>
                      </a:endParaRPr>
                    </a:p>
                    <a:p>
                      <a:endParaRPr kumimoji="1" lang="en-US" altLang="ja-JP" sz="1600" dirty="0" smtClean="0">
                        <a:latin typeface="BIZ UDPゴシック" panose="020B0400000000000000" pitchFamily="50" charset="-128"/>
                        <a:ea typeface="BIZ UDPゴシック" panose="020B0400000000000000" pitchFamily="50" charset="-128"/>
                      </a:endParaRPr>
                    </a:p>
                    <a:p>
                      <a:endParaRPr kumimoji="1" lang="en-US" altLang="ja-JP" sz="1600" dirty="0" smtClean="0">
                        <a:latin typeface="BIZ UDPゴシック" panose="020B0400000000000000" pitchFamily="50" charset="-128"/>
                        <a:ea typeface="BIZ UDPゴシック" panose="020B0400000000000000" pitchFamily="50" charset="-128"/>
                      </a:endParaRPr>
                    </a:p>
                    <a:p>
                      <a:endParaRPr kumimoji="1" lang="en-US" altLang="ja-JP" sz="1600" dirty="0" smtClean="0">
                        <a:latin typeface="BIZ UDPゴシック" panose="020B0400000000000000" pitchFamily="50" charset="-128"/>
                        <a:ea typeface="BIZ UDPゴシック" panose="020B0400000000000000" pitchFamily="50" charset="-128"/>
                      </a:endParaRPr>
                    </a:p>
                    <a:p>
                      <a:endParaRPr kumimoji="1" lang="en-US" altLang="ja-JP" sz="1600" dirty="0" smtClean="0">
                        <a:latin typeface="BIZ UDPゴシック" panose="020B0400000000000000" pitchFamily="50" charset="-128"/>
                        <a:ea typeface="BIZ UDPゴシック" panose="020B0400000000000000" pitchFamily="50" charset="-128"/>
                      </a:endParaRPr>
                    </a:p>
                    <a:p>
                      <a:endParaRPr kumimoji="1" lang="en-US" altLang="ja-JP" sz="1600" dirty="0" smtClean="0">
                        <a:latin typeface="BIZ UDPゴシック" panose="020B0400000000000000" pitchFamily="50" charset="-128"/>
                        <a:ea typeface="BIZ UDPゴシック" panose="020B0400000000000000" pitchFamily="50" charset="-128"/>
                      </a:endParaRPr>
                    </a:p>
                    <a:p>
                      <a:endParaRPr kumimoji="1" lang="en-US" altLang="ja-JP" sz="1600" dirty="0" smtClean="0">
                        <a:latin typeface="BIZ UDPゴシック" panose="020B0400000000000000" pitchFamily="50" charset="-128"/>
                        <a:ea typeface="BIZ UDPゴシック" panose="020B0400000000000000" pitchFamily="50" charset="-128"/>
                      </a:endParaRPr>
                    </a:p>
                    <a:p>
                      <a:endParaRPr kumimoji="1" lang="en-US" altLang="ja-JP" sz="1600" dirty="0" smtClean="0">
                        <a:latin typeface="BIZ UDPゴシック" panose="020B0400000000000000" pitchFamily="50" charset="-128"/>
                        <a:ea typeface="BIZ UDPゴシック" panose="020B0400000000000000" pitchFamily="50" charset="-128"/>
                      </a:endParaRPr>
                    </a:p>
                    <a:p>
                      <a:r>
                        <a:rPr kumimoji="1" lang="ja-JP" altLang="en-US" sz="1600" dirty="0" smtClean="0">
                          <a:latin typeface="BIZ UDPゴシック" panose="020B0400000000000000" pitchFamily="50" charset="-128"/>
                          <a:ea typeface="BIZ UDPゴシック" panose="020B0400000000000000" pitchFamily="50" charset="-128"/>
                        </a:rPr>
                        <a:t>マップ調査</a:t>
                      </a:r>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a:txBody>
                    <a:bodyPr/>
                    <a:lstStyle/>
                    <a:p>
                      <a:endParaRPr kumimoji="1" lang="en-US" altLang="ja-JP" sz="1600" dirty="0" smtClean="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BIZ UDPゴシック" panose="020B0400000000000000" pitchFamily="50" charset="-128"/>
                          <a:ea typeface="BIZ UDPゴシック" panose="020B0400000000000000" pitchFamily="50" charset="-128"/>
                        </a:rPr>
                        <a:t>＊特定健診問診項目？</a:t>
                      </a:r>
                      <a:endParaRPr kumimoji="1" lang="en-US" altLang="ja-JP" sz="1600" dirty="0" smtClean="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BIZ UDPゴシック" panose="020B0400000000000000" pitchFamily="50" charset="-128"/>
                          <a:ea typeface="BIZ UDPゴシック" panose="020B0400000000000000" pitchFamily="50" charset="-128"/>
                        </a:rPr>
                        <a:t>標準化該当比などの算出</a:t>
                      </a:r>
                      <a:endParaRPr kumimoji="1" lang="en-US" altLang="ja-JP" sz="1600" dirty="0" smtClean="0">
                        <a:latin typeface="BIZ UDPゴシック" panose="020B0400000000000000" pitchFamily="50" charset="-128"/>
                        <a:ea typeface="BIZ UDPゴシック" panose="020B0400000000000000" pitchFamily="50" charset="-128"/>
                      </a:endParaRPr>
                    </a:p>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8310179"/>
                  </a:ext>
                </a:extLst>
              </a:tr>
              <a:tr h="502562">
                <a:tc>
                  <a:txBody>
                    <a:bodyPr/>
                    <a:lstStyle/>
                    <a:p>
                      <a:r>
                        <a:rPr kumimoji="1" lang="ja-JP" altLang="en-US" sz="1600" dirty="0" smtClean="0">
                          <a:latin typeface="BIZ UDPゴシック" panose="020B0400000000000000" pitchFamily="50" charset="-128"/>
                          <a:ea typeface="BIZ UDPゴシック" panose="020B0400000000000000" pitchFamily="50" charset="-128"/>
                        </a:rPr>
                        <a:t>身体活動・運動	</a:t>
                      </a:r>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374281540"/>
                  </a:ext>
                </a:extLst>
              </a:tr>
              <a:tr h="502562">
                <a:tc>
                  <a:txBody>
                    <a:bodyPr/>
                    <a:lstStyle/>
                    <a:p>
                      <a:r>
                        <a:rPr kumimoji="1" lang="ja-JP" altLang="en-US" sz="1600" dirty="0" smtClean="0">
                          <a:latin typeface="BIZ UDPゴシック" panose="020B0400000000000000" pitchFamily="50" charset="-128"/>
                          <a:ea typeface="BIZ UDPゴシック" panose="020B0400000000000000" pitchFamily="50" charset="-128"/>
                        </a:rPr>
                        <a:t>休養・心の健康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a:txBody>
                    <a:bodyPr/>
                    <a:lstStyle/>
                    <a:p>
                      <a:r>
                        <a:rPr kumimoji="1" lang="ja-JP" altLang="en-US" sz="1600" dirty="0" smtClean="0">
                          <a:latin typeface="BIZ UDPゴシック" panose="020B0400000000000000" pitchFamily="50" charset="-128"/>
                          <a:ea typeface="BIZ UDPゴシック" panose="020B0400000000000000" pitchFamily="50" charset="-128"/>
                        </a:rPr>
                        <a:t>比較性（全国、他県）</a:t>
                      </a:r>
                      <a:endParaRPr kumimoji="1" lang="en-US" altLang="ja-JP" sz="1600" dirty="0" smtClean="0">
                        <a:latin typeface="BIZ UDPゴシック" panose="020B0400000000000000" pitchFamily="50" charset="-128"/>
                        <a:ea typeface="BIZ UDPゴシック" panose="020B0400000000000000" pitchFamily="50" charset="-128"/>
                      </a:endParaRPr>
                    </a:p>
                    <a:p>
                      <a:r>
                        <a:rPr kumimoji="1" lang="ja-JP" altLang="en-US" sz="1600" dirty="0" smtClean="0">
                          <a:latin typeface="BIZ UDPゴシック" panose="020B0400000000000000" pitchFamily="50" charset="-128"/>
                          <a:ea typeface="BIZ UDPゴシック" panose="020B0400000000000000" pitchFamily="50" charset="-128"/>
                        </a:rPr>
                        <a:t>　　＋</a:t>
                      </a:r>
                      <a:r>
                        <a:rPr kumimoji="1" lang="ja-JP" altLang="en-US" sz="1600" u="sng" dirty="0" smtClean="0">
                          <a:latin typeface="BIZ UDPゴシック" panose="020B0400000000000000" pitchFamily="50" charset="-128"/>
                          <a:ea typeface="BIZ UDPゴシック" panose="020B0400000000000000" pitchFamily="50" charset="-128"/>
                        </a:rPr>
                        <a:t>メンタル、睡眠？</a:t>
                      </a:r>
                      <a:endParaRPr kumimoji="1" lang="ja-JP" altLang="en-US" sz="1600" u="sng" dirty="0">
                        <a:solidFill>
                          <a:srgbClr val="FF0000"/>
                        </a:solidFill>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841225493"/>
                  </a:ext>
                </a:extLst>
              </a:tr>
              <a:tr h="502562">
                <a:tc>
                  <a:txBody>
                    <a:bodyPr/>
                    <a:lstStyle/>
                    <a:p>
                      <a:r>
                        <a:rPr kumimoji="1" lang="ja-JP" altLang="en-US" sz="1600" dirty="0" smtClean="0">
                          <a:latin typeface="BIZ UDPゴシック" panose="020B0400000000000000" pitchFamily="50" charset="-128"/>
                          <a:ea typeface="BIZ UDPゴシック" panose="020B0400000000000000" pitchFamily="50" charset="-128"/>
                        </a:rPr>
                        <a:t>喫煙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128621435"/>
                  </a:ext>
                </a:extLst>
              </a:tr>
              <a:tr h="502562">
                <a:tc>
                  <a:txBody>
                    <a:bodyPr/>
                    <a:lstStyle/>
                    <a:p>
                      <a:r>
                        <a:rPr kumimoji="1" lang="ja-JP" altLang="en-US" sz="1600" dirty="0" smtClean="0">
                          <a:latin typeface="BIZ UDPゴシック" panose="020B0400000000000000" pitchFamily="50" charset="-128"/>
                          <a:ea typeface="BIZ UDPゴシック" panose="020B0400000000000000" pitchFamily="50" charset="-128"/>
                        </a:rPr>
                        <a:t>飲酒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650608146"/>
                  </a:ext>
                </a:extLst>
              </a:tr>
              <a:tr h="502562">
                <a:tc>
                  <a:txBody>
                    <a:bodyPr/>
                    <a:lstStyle/>
                    <a:p>
                      <a:r>
                        <a:rPr kumimoji="1" lang="ja-JP" altLang="en-US" sz="1600" dirty="0" smtClean="0">
                          <a:latin typeface="BIZ UDPゴシック" panose="020B0400000000000000" pitchFamily="50" charset="-128"/>
                          <a:ea typeface="BIZ UDPゴシック" panose="020B0400000000000000" pitchFamily="50" charset="-128"/>
                        </a:rPr>
                        <a:t>歯科・口腔	</a:t>
                      </a:r>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700288543"/>
                  </a:ext>
                </a:extLst>
              </a:tr>
              <a:tr h="502562">
                <a:tc>
                  <a:txBody>
                    <a:bodyPr/>
                    <a:lstStyle/>
                    <a:p>
                      <a:r>
                        <a:rPr kumimoji="1" lang="ja-JP" altLang="en-US" sz="1600" dirty="0" smtClean="0">
                          <a:latin typeface="BIZ UDPゴシック" panose="020B0400000000000000" pitchFamily="50" charset="-128"/>
                          <a:ea typeface="BIZ UDPゴシック" panose="020B0400000000000000" pitchFamily="50" charset="-128"/>
                        </a:rPr>
                        <a:t>がん 循環器疾患 </a:t>
                      </a:r>
                    </a:p>
                    <a:p>
                      <a:r>
                        <a:rPr kumimoji="1" lang="ja-JP" altLang="en-US" sz="1600" dirty="0" smtClean="0">
                          <a:latin typeface="BIZ UDPゴシック" panose="020B0400000000000000" pitchFamily="50" charset="-128"/>
                          <a:ea typeface="BIZ UDPゴシック" panose="020B0400000000000000" pitchFamily="50" charset="-128"/>
                        </a:rPr>
                        <a:t>糖尿病 </a:t>
                      </a:r>
                      <a:r>
                        <a:rPr kumimoji="1" lang="en-US" altLang="ja-JP" sz="1600" dirty="0" smtClean="0">
                          <a:latin typeface="BIZ UDPゴシック" panose="020B0400000000000000" pitchFamily="50" charset="-128"/>
                          <a:ea typeface="BIZ UDPゴシック" panose="020B0400000000000000" pitchFamily="50" charset="-128"/>
                        </a:rPr>
                        <a:t>COPD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a:txBody>
                    <a:bodyPr/>
                    <a:lstStyle/>
                    <a:p>
                      <a:r>
                        <a:rPr kumimoji="1" lang="ja-JP" altLang="en-US" sz="1600" dirty="0" smtClean="0">
                          <a:latin typeface="BIZ UDPゴシック" panose="020B0400000000000000" pitchFamily="50" charset="-128"/>
                          <a:ea typeface="BIZ UDPゴシック" panose="020B0400000000000000" pitchFamily="50" charset="-128"/>
                        </a:rPr>
                        <a:t>死亡、罹患データの活用（がん、循環器）</a:t>
                      </a:r>
                      <a:endParaRPr kumimoji="1" lang="en-US" altLang="ja-JP" sz="1600" dirty="0" smtClean="0">
                        <a:latin typeface="BIZ UDPゴシック" panose="020B0400000000000000" pitchFamily="50" charset="-128"/>
                        <a:ea typeface="BIZ UDPゴシック" panose="020B0400000000000000" pitchFamily="50" charset="-128"/>
                      </a:endParaRPr>
                    </a:p>
                    <a:p>
                      <a:r>
                        <a:rPr kumimoji="1" lang="en-US" altLang="ja-JP" sz="1600" dirty="0" smtClean="0">
                          <a:solidFill>
                            <a:schemeClr val="tx1"/>
                          </a:solidFill>
                          <a:latin typeface="BIZ UDPゴシック" panose="020B0400000000000000" pitchFamily="50" charset="-128"/>
                          <a:ea typeface="BIZ UDPゴシック" panose="020B0400000000000000" pitchFamily="50" charset="-128"/>
                        </a:rPr>
                        <a:t>SMR, EBSMR</a:t>
                      </a:r>
                      <a:endParaRPr kumimoji="1" lang="ja-JP" altLang="en-US" sz="1600" dirty="0">
                        <a:solidFill>
                          <a:schemeClr val="tx1"/>
                        </a:solidFill>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0986818"/>
                  </a:ext>
                </a:extLst>
              </a:tr>
              <a:tr h="502562">
                <a:tc>
                  <a:txBody>
                    <a:bodyPr/>
                    <a:lstStyle/>
                    <a:p>
                      <a:r>
                        <a:rPr kumimoji="1" lang="ja-JP" altLang="en-US" sz="1600" dirty="0" smtClean="0">
                          <a:latin typeface="BIZ UDPゴシック" panose="020B0400000000000000" pitchFamily="50" charset="-128"/>
                          <a:ea typeface="BIZ UDPゴシック" panose="020B0400000000000000" pitchFamily="50" charset="-128"/>
                        </a:rPr>
                        <a:t>健康を支援する住民活動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BIZ UDPゴシック" panose="020B0400000000000000" pitchFamily="50" charset="-128"/>
                          <a:ea typeface="BIZ UDPゴシック" panose="020B0400000000000000" pitchFamily="50" charset="-128"/>
                        </a:rPr>
                        <a:t>＊地域</a:t>
                      </a:r>
                      <a:r>
                        <a:rPr kumimoji="1" lang="en-US" altLang="ja-JP" sz="1600" dirty="0" smtClean="0">
                          <a:latin typeface="BIZ UDPゴシック" panose="020B0400000000000000" pitchFamily="50" charset="-128"/>
                          <a:ea typeface="BIZ UDPゴシック" panose="020B0400000000000000" pitchFamily="50" charset="-128"/>
                        </a:rPr>
                        <a:t>Well-being</a:t>
                      </a:r>
                      <a:r>
                        <a:rPr kumimoji="1" lang="ja-JP" altLang="en-US" sz="1600" dirty="0" smtClean="0">
                          <a:latin typeface="BIZ UDPゴシック" panose="020B0400000000000000" pitchFamily="50" charset="-128"/>
                          <a:ea typeface="BIZ UDPゴシック" panose="020B0400000000000000" pitchFamily="50" charset="-128"/>
                        </a:rPr>
                        <a:t>指標（デジタル庁）</a:t>
                      </a:r>
                      <a:endParaRPr kumimoji="1" lang="en-US" altLang="ja-JP" sz="1600" dirty="0" smtClean="0">
                        <a:solidFill>
                          <a:srgbClr val="FF0000"/>
                        </a:solidFill>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gridSpan="2">
                  <a:txBody>
                    <a:bodyPr/>
                    <a:lstStyle/>
                    <a:p>
                      <a:r>
                        <a:rPr kumimoji="1" lang="ja-JP" altLang="en-US" sz="1600" dirty="0" smtClean="0">
                          <a:latin typeface="BIZ UDPゴシック" panose="020B0400000000000000" pitchFamily="50" charset="-128"/>
                          <a:ea typeface="BIZ UDPゴシック" panose="020B0400000000000000" pitchFamily="50" charset="-128"/>
                        </a:rPr>
                        <a:t>地域</a:t>
                      </a:r>
                      <a:r>
                        <a:rPr kumimoji="1" lang="en-US" altLang="ja-JP" sz="1600" dirty="0" smtClean="0">
                          <a:latin typeface="BIZ UDPゴシック" panose="020B0400000000000000" pitchFamily="50" charset="-128"/>
                          <a:ea typeface="BIZ UDPゴシック" panose="020B0400000000000000" pitchFamily="50" charset="-128"/>
                        </a:rPr>
                        <a:t>Well-being</a:t>
                      </a:r>
                      <a:r>
                        <a:rPr kumimoji="1" lang="ja-JP" altLang="en-US" sz="1600" dirty="0" smtClean="0">
                          <a:latin typeface="BIZ UDPゴシック" panose="020B0400000000000000" pitchFamily="50" charset="-128"/>
                          <a:ea typeface="BIZ UDPゴシック" panose="020B0400000000000000" pitchFamily="50" charset="-128"/>
                        </a:rPr>
                        <a:t>指標（デジタル庁）</a:t>
                      </a:r>
                      <a:endParaRPr kumimoji="1" lang="en-US" altLang="ja-JP" sz="1600" dirty="0" smtClean="0">
                        <a:latin typeface="BIZ UDPゴシック" panose="020B0400000000000000" pitchFamily="50" charset="-128"/>
                        <a:ea typeface="BIZ UDPゴシック" panose="020B0400000000000000" pitchFamily="50" charset="-128"/>
                      </a:endParaRPr>
                    </a:p>
                    <a:p>
                      <a:r>
                        <a:rPr kumimoji="1" lang="ja-JP" altLang="en-US" sz="1600" dirty="0" smtClean="0">
                          <a:latin typeface="BIZ UDPゴシック" panose="020B0400000000000000" pitchFamily="50" charset="-128"/>
                          <a:ea typeface="BIZ UDPゴシック" panose="020B0400000000000000" pitchFamily="50" charset="-128"/>
                        </a:rPr>
                        <a:t>＊調査対象者の確保</a:t>
                      </a:r>
                      <a:endParaRPr kumimoji="1" lang="ja-JP" altLang="en-US" sz="1600" dirty="0">
                        <a:solidFill>
                          <a:srgbClr val="FF0000"/>
                        </a:solidFill>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kumimoji="1" lang="ja-JP" altLang="en-US" sz="1600" dirty="0">
                        <a:solidFill>
                          <a:srgbClr val="FF0000"/>
                        </a:solidFill>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3790848"/>
                  </a:ext>
                </a:extLst>
              </a:tr>
              <a:tr h="5025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BIZ UDPゴシック" panose="020B0400000000000000" pitchFamily="50" charset="-128"/>
                          <a:ea typeface="BIZ UDPゴシック" panose="020B0400000000000000" pitchFamily="50" charset="-128"/>
                        </a:rPr>
                        <a:t>健康を支援する社会環境整備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tc gridSpan="2"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880594566"/>
                  </a:ext>
                </a:extLst>
              </a:tr>
              <a:tr h="5025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BIZ UDPゴシック" panose="020B0400000000000000" pitchFamily="50" charset="-128"/>
                          <a:ea typeface="BIZ UDPゴシック" panose="020B0400000000000000" pitchFamily="50" charset="-128"/>
                        </a:rPr>
                        <a:t>健診データ・介護認定、受診率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kumimoji="1" lang="ja-JP" altLang="en-US" sz="1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r>
                        <a:rPr kumimoji="1" lang="ja-JP" altLang="en-US" sz="1600" dirty="0" smtClean="0">
                          <a:latin typeface="BIZ UDPゴシック" panose="020B0400000000000000" pitchFamily="50" charset="-128"/>
                          <a:ea typeface="BIZ UDPゴシック" panose="020B0400000000000000" pitchFamily="50" charset="-128"/>
                        </a:rPr>
                        <a:t>国保・協会けんぽ等のデータ</a:t>
                      </a:r>
                      <a:endParaRPr kumimoji="1" lang="en-US" altLang="ja-JP" sz="1600" dirty="0" smtClean="0">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smtClean="0">
                          <a:latin typeface="BIZ UDPゴシック" panose="020B0400000000000000" pitchFamily="50" charset="-128"/>
                          <a:ea typeface="BIZ UDPゴシック" panose="020B0400000000000000" pitchFamily="50" charset="-128"/>
                        </a:rPr>
                        <a:t>標準化該当比などの算出</a:t>
                      </a:r>
                      <a:endParaRPr kumimoji="1" lang="en-US" altLang="ja-JP" sz="1600" dirty="0" smtClean="0">
                        <a:solidFill>
                          <a:srgbClr val="FF0000"/>
                        </a:solidFill>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kumimoji="1" lang="en-US" altLang="ja-JP" sz="1600" dirty="0" smtClean="0">
                        <a:solidFill>
                          <a:srgbClr val="FF0000"/>
                        </a:solidFill>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3162095"/>
                  </a:ext>
                </a:extLst>
              </a:tr>
            </a:tbl>
          </a:graphicData>
        </a:graphic>
      </p:graphicFrame>
    </p:spTree>
    <p:extLst>
      <p:ext uri="{BB962C8B-B14F-4D97-AF65-F5344CB8AC3E}">
        <p14:creationId xmlns:p14="http://schemas.microsoft.com/office/powerpoint/2010/main" val="379232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検討要素</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400" dirty="0" smtClean="0"/>
              <a:t>栄養・食生活</a:t>
            </a:r>
            <a:endParaRPr kumimoji="1" lang="en-US" altLang="ja-JP" sz="2400" dirty="0" smtClean="0"/>
          </a:p>
          <a:p>
            <a:pPr lvl="1"/>
            <a:r>
              <a:rPr lang="ja-JP" altLang="en-US" sz="2000" dirty="0"/>
              <a:t>これまでのデータ</a:t>
            </a:r>
            <a:r>
              <a:rPr lang="ja-JP" altLang="en-US" sz="2000" dirty="0" smtClean="0"/>
              <a:t>と</a:t>
            </a:r>
            <a:r>
              <a:rPr lang="ja-JP" altLang="en-US" sz="2000" dirty="0"/>
              <a:t>の</a:t>
            </a:r>
            <a:r>
              <a:rPr lang="ja-JP" altLang="en-US" sz="2000" dirty="0" smtClean="0"/>
              <a:t>連続性</a:t>
            </a:r>
            <a:endParaRPr lang="en-US" altLang="ja-JP" sz="2000" dirty="0" smtClean="0"/>
          </a:p>
          <a:p>
            <a:pPr lvl="1"/>
            <a:r>
              <a:rPr kumimoji="1" lang="en-US" altLang="ja-JP" sz="2000" dirty="0" smtClean="0"/>
              <a:t>BDHQ</a:t>
            </a:r>
            <a:r>
              <a:rPr kumimoji="1" lang="ja-JP" altLang="en-US" sz="2000" dirty="0" smtClean="0"/>
              <a:t>の問題点</a:t>
            </a:r>
            <a:endParaRPr kumimoji="1" lang="en-US" altLang="ja-JP" sz="2000" dirty="0" smtClean="0"/>
          </a:p>
          <a:p>
            <a:r>
              <a:rPr kumimoji="1" lang="ja-JP" altLang="en-US" sz="2400" dirty="0" smtClean="0"/>
              <a:t>休養心の健康</a:t>
            </a:r>
            <a:endParaRPr kumimoji="1" lang="en-US" altLang="ja-JP" sz="2400" dirty="0" smtClean="0"/>
          </a:p>
          <a:p>
            <a:pPr lvl="1"/>
            <a:r>
              <a:rPr lang="ja-JP" altLang="en-US" sz="2000" dirty="0"/>
              <a:t>女性</a:t>
            </a:r>
            <a:r>
              <a:rPr lang="ja-JP" altLang="en-US" sz="2000" dirty="0" smtClean="0"/>
              <a:t>の主観的健康度</a:t>
            </a:r>
            <a:endParaRPr lang="en-US" altLang="ja-JP" sz="2000" dirty="0" smtClean="0"/>
          </a:p>
          <a:p>
            <a:pPr lvl="1"/>
            <a:r>
              <a:rPr lang="ja-JP" altLang="en-US" sz="2000" dirty="0" smtClean="0"/>
              <a:t>睡眠、メンタルヘルス　</a:t>
            </a:r>
            <a:endParaRPr lang="en-US" altLang="ja-JP" sz="2000" dirty="0" smtClean="0"/>
          </a:p>
          <a:p>
            <a:r>
              <a:rPr kumimoji="1" lang="ja-JP" altLang="en-US" sz="2400" dirty="0" smtClean="0"/>
              <a:t>循環器疾患</a:t>
            </a:r>
            <a:r>
              <a:rPr kumimoji="1" lang="en-US" altLang="ja-JP" sz="2400" dirty="0" smtClean="0"/>
              <a:t>	</a:t>
            </a:r>
          </a:p>
          <a:p>
            <a:pPr lvl="1"/>
            <a:r>
              <a:rPr kumimoji="1" lang="ja-JP" altLang="en-US" sz="2000" dirty="0" smtClean="0"/>
              <a:t>「急性心筋梗塞」</a:t>
            </a:r>
            <a:endParaRPr kumimoji="1" lang="en-US" altLang="ja-JP" sz="2000" dirty="0" smtClean="0"/>
          </a:p>
          <a:p>
            <a:pPr lvl="1"/>
            <a:r>
              <a:rPr kumimoji="1" lang="ja-JP" altLang="en-US" sz="2000" dirty="0" smtClean="0"/>
              <a:t>原因探索</a:t>
            </a:r>
            <a:r>
              <a:rPr kumimoji="1" lang="en-US" altLang="ja-JP" sz="2000" dirty="0" smtClean="0"/>
              <a:t>	1</a:t>
            </a:r>
            <a:r>
              <a:rPr kumimoji="1" lang="ja-JP" altLang="en-US" sz="2000" dirty="0" smtClean="0"/>
              <a:t>次予防的要素、受診、救急体制</a:t>
            </a:r>
            <a:r>
              <a:rPr kumimoji="1" lang="en-US" altLang="ja-JP" sz="2000" dirty="0" smtClean="0"/>
              <a:t>---</a:t>
            </a:r>
            <a:r>
              <a:rPr kumimoji="1" lang="ja-JP" altLang="en-US" sz="2000" dirty="0" smtClean="0"/>
              <a:t>早世予防</a:t>
            </a:r>
            <a:endParaRPr kumimoji="1" lang="en-US" altLang="ja-JP" sz="2000" dirty="0" smtClean="0"/>
          </a:p>
          <a:p>
            <a:r>
              <a:rPr lang="ja-JP" altLang="en-US" sz="2400" dirty="0" smtClean="0"/>
              <a:t>社会環境指標</a:t>
            </a:r>
            <a:endParaRPr lang="en-US" altLang="ja-JP" sz="2400" dirty="0" smtClean="0"/>
          </a:p>
          <a:p>
            <a:pPr lvl="1"/>
            <a:r>
              <a:rPr lang="ja-JP" altLang="en-US" sz="2000" dirty="0" smtClean="0"/>
              <a:t>格差指標</a:t>
            </a:r>
            <a:endParaRPr lang="en-US" altLang="ja-JP" sz="2000" dirty="0" smtClean="0"/>
          </a:p>
          <a:p>
            <a:pPr lvl="1"/>
            <a:endParaRPr kumimoji="1" lang="ja-JP" altLang="en-US" sz="2000" dirty="0"/>
          </a:p>
        </p:txBody>
      </p:sp>
      <p:sp>
        <p:nvSpPr>
          <p:cNvPr id="4" name="テキスト ボックス 3"/>
          <p:cNvSpPr txBox="1"/>
          <p:nvPr/>
        </p:nvSpPr>
        <p:spPr>
          <a:xfrm>
            <a:off x="6747565" y="1633463"/>
            <a:ext cx="5056809" cy="2215991"/>
          </a:xfrm>
          <a:prstGeom prst="rect">
            <a:avLst/>
          </a:prstGeom>
          <a:solidFill>
            <a:schemeClr val="accent4">
              <a:lumMod val="20000"/>
              <a:lumOff val="80000"/>
            </a:schemeClr>
          </a:solidFill>
        </p:spPr>
        <p:txBody>
          <a:bodyPr wrap="square" rtlCol="0">
            <a:spAutoFit/>
          </a:bodyPr>
          <a:lstStyle/>
          <a:p>
            <a:r>
              <a:rPr kumimoji="1" lang="ja-JP" altLang="en-US" sz="2000" dirty="0" smtClean="0">
                <a:latin typeface="BIZ UDPゴシック" panose="020B0400000000000000" pitchFamily="50" charset="-128"/>
                <a:ea typeface="BIZ UDPゴシック" panose="020B0400000000000000" pitchFamily="50" charset="-128"/>
              </a:rPr>
              <a:t>年次で評価可能な指標の検討</a:t>
            </a:r>
            <a:endParaRPr kumimoji="1" lang="en-US" altLang="ja-JP" sz="2000" dirty="0" smtClean="0">
              <a:latin typeface="BIZ UDPゴシック" panose="020B0400000000000000" pitchFamily="50" charset="-128"/>
              <a:ea typeface="BIZ UDPゴシック" panose="020B0400000000000000" pitchFamily="50" charset="-128"/>
            </a:endParaRPr>
          </a:p>
          <a:p>
            <a:r>
              <a:rPr lang="ja-JP" altLang="en-US" sz="2000" dirty="0" smtClean="0">
                <a:latin typeface="BIZ UDPゴシック" panose="020B0400000000000000" pitchFamily="50" charset="-128"/>
                <a:ea typeface="BIZ UDPゴシック" panose="020B0400000000000000" pitchFamily="50" charset="-128"/>
              </a:rPr>
              <a:t>⇒特定健診データ（標準化該当比等の算出）</a:t>
            </a:r>
            <a:endParaRPr lang="en-US" altLang="ja-JP" sz="2000" dirty="0" smtClean="0">
              <a:latin typeface="BIZ UDPゴシック" panose="020B0400000000000000" pitchFamily="50" charset="-128"/>
              <a:ea typeface="BIZ UDPゴシック" panose="020B0400000000000000" pitchFamily="50" charset="-128"/>
            </a:endParaRPr>
          </a:p>
          <a:p>
            <a:endParaRPr kumimoji="1" lang="en-US" altLang="ja-JP" sz="2000" dirty="0">
              <a:latin typeface="BIZ UDPゴシック" panose="020B0400000000000000" pitchFamily="50" charset="-128"/>
              <a:ea typeface="BIZ UDPゴシック" panose="020B0400000000000000" pitchFamily="50" charset="-128"/>
            </a:endParaRPr>
          </a:p>
          <a:p>
            <a:r>
              <a:rPr lang="ja-JP" altLang="en-US" sz="2000" dirty="0" smtClean="0">
                <a:latin typeface="BIZ UDPゴシック" panose="020B0400000000000000" pitchFamily="50" charset="-128"/>
                <a:ea typeface="BIZ UDPゴシック" panose="020B0400000000000000" pitchFamily="50" charset="-128"/>
              </a:rPr>
              <a:t>疾病登録データ</a:t>
            </a:r>
            <a:endParaRPr lang="en-US" altLang="ja-JP" sz="2000" dirty="0" smtClean="0">
              <a:latin typeface="BIZ UDPゴシック" panose="020B0400000000000000" pitchFamily="50" charset="-128"/>
              <a:ea typeface="BIZ UDPゴシック" panose="020B0400000000000000" pitchFamily="50" charset="-128"/>
            </a:endParaRPr>
          </a:p>
          <a:p>
            <a:endParaRPr lang="en-US" altLang="ja-JP" sz="2000" dirty="0" smtClean="0">
              <a:latin typeface="BIZ UDPゴシック" panose="020B0400000000000000" pitchFamily="50" charset="-128"/>
              <a:ea typeface="BIZ UDPゴシック" panose="020B0400000000000000" pitchFamily="50" charset="-128"/>
            </a:endParaRPr>
          </a:p>
          <a:p>
            <a:r>
              <a:rPr lang="ja-JP" altLang="en-US" sz="2000" dirty="0" smtClean="0">
                <a:latin typeface="BIZ UDPゴシック" panose="020B0400000000000000" pitchFamily="50" charset="-128"/>
                <a:ea typeface="BIZ UDPゴシック" panose="020B0400000000000000" pitchFamily="50" charset="-128"/>
              </a:rPr>
              <a:t>オープンデータ</a:t>
            </a:r>
            <a:endParaRPr lang="en-US" altLang="ja-JP" sz="2000" dirty="0" smtClean="0">
              <a:latin typeface="BIZ UDPゴシック" panose="020B0400000000000000" pitchFamily="50" charset="-128"/>
              <a:ea typeface="BIZ UDPゴシック" panose="020B0400000000000000" pitchFamily="50" charset="-128"/>
            </a:endParaRPr>
          </a:p>
          <a:p>
            <a:endParaRPr kumimoji="1" lang="en-US" altLang="ja-JP" dirty="0"/>
          </a:p>
        </p:txBody>
      </p:sp>
    </p:spTree>
    <p:extLst>
      <p:ext uri="{BB962C8B-B14F-4D97-AF65-F5344CB8AC3E}">
        <p14:creationId xmlns:p14="http://schemas.microsoft.com/office/powerpoint/2010/main" val="95721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4" y="26576"/>
            <a:ext cx="10515600" cy="1325563"/>
          </a:xfrm>
        </p:spPr>
        <p:txBody>
          <a:bodyPr>
            <a:normAutofit/>
          </a:bodyPr>
          <a:lstStyle/>
          <a:p>
            <a:r>
              <a:rPr kumimoji="1" lang="ja-JP" altLang="en-US" sz="2800" dirty="0" smtClean="0">
                <a:latin typeface="BIZ UDPゴシック" panose="020B0400000000000000" pitchFamily="50" charset="-128"/>
                <a:ea typeface="BIZ UDPゴシック" panose="020B0400000000000000" pitchFamily="50" charset="-128"/>
              </a:rPr>
              <a:t>はじめに：　イメージ確認</a:t>
            </a:r>
            <a:r>
              <a:rPr kumimoji="1" lang="en-US" altLang="ja-JP" sz="2800" dirty="0" smtClean="0">
                <a:latin typeface="BIZ UDPゴシック" panose="020B0400000000000000" pitchFamily="50" charset="-128"/>
                <a:ea typeface="BIZ UDPゴシック" panose="020B0400000000000000" pitchFamily="50" charset="-128"/>
              </a:rPr>
              <a:t>-</a:t>
            </a:r>
            <a:r>
              <a:rPr kumimoji="1" lang="ja-JP" altLang="en-US" sz="2800" dirty="0" smtClean="0">
                <a:latin typeface="BIZ UDPゴシック" panose="020B0400000000000000" pitchFamily="50" charset="-128"/>
                <a:ea typeface="BIZ UDPゴシック" panose="020B0400000000000000" pitchFamily="50" charset="-128"/>
              </a:rPr>
              <a:t>大分県健康指標</a:t>
            </a:r>
            <a:r>
              <a:rPr kumimoji="1" lang="en-US" altLang="ja-JP" sz="2800" dirty="0" smtClean="0">
                <a:latin typeface="BIZ UDPゴシック" panose="020B0400000000000000" pitchFamily="50" charset="-128"/>
                <a:ea typeface="BIZ UDPゴシック" panose="020B0400000000000000" pitchFamily="50" charset="-128"/>
              </a:rPr>
              <a:t>-</a:t>
            </a:r>
            <a:endParaRPr kumimoji="1" lang="ja-JP" altLang="en-US" sz="2800" dirty="0">
              <a:latin typeface="BIZ UDPゴシック" panose="020B0400000000000000" pitchFamily="50" charset="-128"/>
              <a:ea typeface="BIZ UDPゴシック" panose="020B0400000000000000" pitchFamily="50" charset="-128"/>
            </a:endParaRPr>
          </a:p>
        </p:txBody>
      </p:sp>
      <p:sp>
        <p:nvSpPr>
          <p:cNvPr id="9" name="コンテンツ プレースホルダー 8"/>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r="52508"/>
          <a:stretch/>
        </p:blipFill>
        <p:spPr>
          <a:xfrm>
            <a:off x="7250394" y="188774"/>
            <a:ext cx="4194313" cy="3273702"/>
          </a:xfrm>
          <a:prstGeom prst="rect">
            <a:avLst/>
          </a:prstGeom>
        </p:spPr>
      </p:pic>
      <p:pic>
        <p:nvPicPr>
          <p:cNvPr id="5" name="図 4"/>
          <p:cNvPicPr>
            <a:picLocks noChangeAspect="1"/>
          </p:cNvPicPr>
          <p:nvPr/>
        </p:nvPicPr>
        <p:blipFill>
          <a:blip r:embed="rId3"/>
          <a:stretch>
            <a:fillRect/>
          </a:stretch>
        </p:blipFill>
        <p:spPr>
          <a:xfrm>
            <a:off x="239184" y="1035146"/>
            <a:ext cx="6432881" cy="4854660"/>
          </a:xfrm>
          <a:prstGeom prst="rect">
            <a:avLst/>
          </a:prstGeom>
        </p:spPr>
      </p:pic>
      <p:pic>
        <p:nvPicPr>
          <p:cNvPr id="6" name="図 5"/>
          <p:cNvPicPr>
            <a:picLocks noChangeAspect="1"/>
          </p:cNvPicPr>
          <p:nvPr/>
        </p:nvPicPr>
        <p:blipFill rotWithShape="1">
          <a:blip r:embed="rId2"/>
          <a:srcRect l="47117"/>
          <a:stretch/>
        </p:blipFill>
        <p:spPr>
          <a:xfrm>
            <a:off x="7159487" y="3653943"/>
            <a:ext cx="4670403" cy="3104701"/>
          </a:xfrm>
          <a:prstGeom prst="rect">
            <a:avLst/>
          </a:prstGeom>
        </p:spPr>
      </p:pic>
      <p:pic>
        <p:nvPicPr>
          <p:cNvPr id="8" name="図 7"/>
          <p:cNvPicPr>
            <a:picLocks noChangeAspect="1"/>
          </p:cNvPicPr>
          <p:nvPr/>
        </p:nvPicPr>
        <p:blipFill>
          <a:blip r:embed="rId4"/>
          <a:stretch>
            <a:fillRect/>
          </a:stretch>
        </p:blipFill>
        <p:spPr>
          <a:xfrm>
            <a:off x="553343" y="5162032"/>
            <a:ext cx="5775193" cy="749339"/>
          </a:xfrm>
          <a:prstGeom prst="rect">
            <a:avLst/>
          </a:prstGeom>
          <a:ln w="57150">
            <a:solidFill>
              <a:srgbClr val="FF0000"/>
            </a:solidFill>
          </a:ln>
        </p:spPr>
      </p:pic>
      <p:sp>
        <p:nvSpPr>
          <p:cNvPr id="12" name="正方形/長方形 11"/>
          <p:cNvSpPr/>
          <p:nvPr/>
        </p:nvSpPr>
        <p:spPr>
          <a:xfrm>
            <a:off x="7702826" y="948754"/>
            <a:ext cx="1196009" cy="387696"/>
          </a:xfrm>
          <a:prstGeom prst="rect">
            <a:avLst/>
          </a:prstGeom>
          <a:solidFill>
            <a:srgbClr val="3399FF">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422119" y="1380348"/>
            <a:ext cx="1196009" cy="387696"/>
          </a:xfrm>
          <a:prstGeom prst="rect">
            <a:avLst/>
          </a:prstGeom>
          <a:solidFill>
            <a:srgbClr val="3399FF">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335980" y="1951416"/>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483410" y="2430754"/>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615932" y="2862348"/>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8749545" y="3024178"/>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9712132" y="2833325"/>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0077670" y="2490921"/>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0299589" y="1895859"/>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126638" y="1412430"/>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9799016" y="986108"/>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8877610" y="642317"/>
            <a:ext cx="1196009" cy="387696"/>
          </a:xfrm>
          <a:prstGeom prst="rect">
            <a:avLst/>
          </a:prstGeom>
          <a:solidFill>
            <a:srgbClr val="FFFF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9533652" y="327116"/>
            <a:ext cx="2371758" cy="369332"/>
          </a:xfrm>
          <a:prstGeom prst="rect">
            <a:avLst/>
          </a:prstGeom>
          <a:noFill/>
        </p:spPr>
        <p:txBody>
          <a:bodyPr wrap="square" rtlCol="0">
            <a:spAutoFit/>
          </a:bodyPr>
          <a:lstStyle/>
          <a:p>
            <a:r>
              <a:rPr kumimoji="1" lang="ja-JP" altLang="en-US" dirty="0" smtClean="0">
                <a:solidFill>
                  <a:srgbClr val="FF0000"/>
                </a:solidFill>
              </a:rPr>
              <a:t>特定健診項目中心</a:t>
            </a:r>
            <a:endParaRPr kumimoji="1" lang="ja-JP" altLang="en-US" dirty="0">
              <a:solidFill>
                <a:srgbClr val="FF0000"/>
              </a:solidFill>
            </a:endParaRPr>
          </a:p>
        </p:txBody>
      </p:sp>
    </p:spTree>
    <p:extLst>
      <p:ext uri="{BB962C8B-B14F-4D97-AF65-F5344CB8AC3E}">
        <p14:creationId xmlns:p14="http://schemas.microsoft.com/office/powerpoint/2010/main" val="395344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滋賀県保険者協議会</a:t>
            </a:r>
            <a:r>
              <a:rPr kumimoji="1" lang="en-US" altLang="ja-JP" dirty="0" smtClean="0"/>
              <a:t>. </a:t>
            </a:r>
            <a:r>
              <a:rPr kumimoji="1" lang="ja-JP" altLang="en-US" dirty="0" smtClean="0"/>
              <a:t>健診等データ分析</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270055" y="1308628"/>
            <a:ext cx="3740342" cy="4845299"/>
          </a:xfrm>
          <a:prstGeom prst="rect">
            <a:avLst/>
          </a:prstGeom>
        </p:spPr>
      </p:pic>
      <p:pic>
        <p:nvPicPr>
          <p:cNvPr id="6" name="図 5"/>
          <p:cNvPicPr>
            <a:picLocks noChangeAspect="1"/>
          </p:cNvPicPr>
          <p:nvPr/>
        </p:nvPicPr>
        <p:blipFill>
          <a:blip r:embed="rId3"/>
          <a:stretch>
            <a:fillRect/>
          </a:stretch>
        </p:blipFill>
        <p:spPr>
          <a:xfrm>
            <a:off x="3607904" y="1210546"/>
            <a:ext cx="4590054" cy="5349280"/>
          </a:xfrm>
          <a:prstGeom prst="rect">
            <a:avLst/>
          </a:prstGeom>
        </p:spPr>
      </p:pic>
      <p:pic>
        <p:nvPicPr>
          <p:cNvPr id="7" name="図 6"/>
          <p:cNvPicPr>
            <a:picLocks noChangeAspect="1"/>
          </p:cNvPicPr>
          <p:nvPr/>
        </p:nvPicPr>
        <p:blipFill rotWithShape="1">
          <a:blip r:embed="rId4"/>
          <a:srcRect b="38224"/>
          <a:stretch/>
        </p:blipFill>
        <p:spPr>
          <a:xfrm>
            <a:off x="8065362" y="1434176"/>
            <a:ext cx="4032457" cy="2502832"/>
          </a:xfrm>
          <a:prstGeom prst="rect">
            <a:avLst/>
          </a:prstGeom>
        </p:spPr>
      </p:pic>
      <p:pic>
        <p:nvPicPr>
          <p:cNvPr id="8" name="図 7"/>
          <p:cNvPicPr>
            <a:picLocks noChangeAspect="1"/>
          </p:cNvPicPr>
          <p:nvPr/>
        </p:nvPicPr>
        <p:blipFill>
          <a:blip r:embed="rId5"/>
          <a:stretch>
            <a:fillRect/>
          </a:stretch>
        </p:blipFill>
        <p:spPr>
          <a:xfrm>
            <a:off x="8017735" y="3974531"/>
            <a:ext cx="4127712" cy="2463927"/>
          </a:xfrm>
          <a:prstGeom prst="rect">
            <a:avLst/>
          </a:prstGeom>
        </p:spPr>
      </p:pic>
    </p:spTree>
    <p:extLst>
      <p:ext uri="{BB962C8B-B14F-4D97-AF65-F5344CB8AC3E}">
        <p14:creationId xmlns:p14="http://schemas.microsoft.com/office/powerpoint/2010/main" val="2208512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草津市の例</a:t>
            </a:r>
            <a:endParaRPr kumimoji="1" lang="ja-JP" altLang="en-US" dirty="0"/>
          </a:p>
        </p:txBody>
      </p:sp>
      <p:sp>
        <p:nvSpPr>
          <p:cNvPr id="6" name="コンテンツ プレースホルダー 5"/>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1087577"/>
            <a:ext cx="6670598" cy="4696997"/>
          </a:xfrm>
          <a:prstGeom prst="rect">
            <a:avLst/>
          </a:prstGeom>
        </p:spPr>
      </p:pic>
      <p:pic>
        <p:nvPicPr>
          <p:cNvPr id="5" name="図 4"/>
          <p:cNvPicPr>
            <a:picLocks noChangeAspect="1"/>
          </p:cNvPicPr>
          <p:nvPr/>
        </p:nvPicPr>
        <p:blipFill>
          <a:blip r:embed="rId3"/>
          <a:stretch>
            <a:fillRect/>
          </a:stretch>
        </p:blipFill>
        <p:spPr>
          <a:xfrm>
            <a:off x="5342017" y="2071394"/>
            <a:ext cx="6982708" cy="4786606"/>
          </a:xfrm>
          <a:prstGeom prst="rect">
            <a:avLst/>
          </a:prstGeom>
        </p:spPr>
      </p:pic>
      <p:sp>
        <p:nvSpPr>
          <p:cNvPr id="7" name="下矢印 6"/>
          <p:cNvSpPr/>
          <p:nvPr/>
        </p:nvSpPr>
        <p:spPr>
          <a:xfrm>
            <a:off x="7901608" y="1087577"/>
            <a:ext cx="310490" cy="116709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9983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fontScale="90000"/>
          </a:bodyPr>
          <a:lstStyle/>
          <a:p>
            <a:r>
              <a:rPr kumimoji="1" lang="ja-JP" altLang="en-US" dirty="0" smtClean="0"/>
              <a:t>特定健診データ　千葉県の例</a:t>
            </a:r>
            <a:endParaRPr kumimoji="1" lang="ja-JP" altLang="en-US" dirty="0"/>
          </a:p>
        </p:txBody>
      </p:sp>
      <p:sp>
        <p:nvSpPr>
          <p:cNvPr id="2" name="コンテンツ プレースホルダー 1"/>
          <p:cNvSpPr>
            <a:spLocks noGrp="1"/>
          </p:cNvSpPr>
          <p:nvPr>
            <p:ph idx="1"/>
          </p:nvPr>
        </p:nvSpPr>
        <p:spPr/>
        <p:txBody>
          <a:bodyPr/>
          <a:lstStyle/>
          <a:p>
            <a:endParaRPr kumimoji="1" lang="ja-JP" altLang="en-US"/>
          </a:p>
        </p:txBody>
      </p:sp>
      <p:pic>
        <p:nvPicPr>
          <p:cNvPr id="9" name="図 8"/>
          <p:cNvPicPr>
            <a:picLocks noChangeAspect="1"/>
          </p:cNvPicPr>
          <p:nvPr/>
        </p:nvPicPr>
        <p:blipFill>
          <a:blip r:embed="rId2"/>
          <a:stretch>
            <a:fillRect/>
          </a:stretch>
        </p:blipFill>
        <p:spPr>
          <a:xfrm>
            <a:off x="99392" y="1193309"/>
            <a:ext cx="9449286" cy="4680191"/>
          </a:xfrm>
          <a:prstGeom prst="rect">
            <a:avLst/>
          </a:prstGeom>
        </p:spPr>
      </p:pic>
      <p:pic>
        <p:nvPicPr>
          <p:cNvPr id="8" name="図 7"/>
          <p:cNvPicPr>
            <a:picLocks noChangeAspect="1"/>
          </p:cNvPicPr>
          <p:nvPr/>
        </p:nvPicPr>
        <p:blipFill>
          <a:blip r:embed="rId3"/>
          <a:stretch>
            <a:fillRect/>
          </a:stretch>
        </p:blipFill>
        <p:spPr>
          <a:xfrm>
            <a:off x="6877325" y="633684"/>
            <a:ext cx="5098775" cy="3581584"/>
          </a:xfrm>
          <a:prstGeom prst="rect">
            <a:avLst/>
          </a:prstGeom>
          <a:ln>
            <a:solidFill>
              <a:schemeClr val="bg1">
                <a:lumMod val="50000"/>
              </a:schemeClr>
            </a:solidFill>
          </a:ln>
        </p:spPr>
      </p:pic>
      <p:sp>
        <p:nvSpPr>
          <p:cNvPr id="3" name="正方形/長方形 2"/>
          <p:cNvSpPr/>
          <p:nvPr/>
        </p:nvSpPr>
        <p:spPr>
          <a:xfrm>
            <a:off x="2683565" y="6127339"/>
            <a:ext cx="9508435" cy="646331"/>
          </a:xfrm>
          <a:prstGeom prst="rect">
            <a:avLst/>
          </a:prstGeom>
        </p:spPr>
        <p:txBody>
          <a:bodyPr wrap="square">
            <a:spAutoFit/>
          </a:bodyPr>
          <a:lstStyle/>
          <a:p>
            <a:r>
              <a:rPr lang="ja-JP" altLang="en-US" b="1" dirty="0">
                <a:latin typeface="BIZ UDPゴシック" panose="020B0400000000000000" pitchFamily="50" charset="-128"/>
                <a:ea typeface="BIZ UDPゴシック" panose="020B0400000000000000" pitchFamily="50" charset="-128"/>
              </a:rPr>
              <a:t>特定健診・特定保健指導に係るデータ収集、評価・分析事業について</a:t>
            </a:r>
          </a:p>
          <a:p>
            <a:r>
              <a:rPr lang="ja-JP" altLang="en-US" dirty="0" smtClean="0">
                <a:latin typeface="BIZ UDPゴシック" panose="020B0400000000000000" pitchFamily="50" charset="-128"/>
                <a:ea typeface="BIZ UDPゴシック" panose="020B0400000000000000" pitchFamily="50" charset="-128"/>
              </a:rPr>
              <a:t>https://www.pref.chiba.lg.jp/kenzu/seikatsushuukan/syuukeikekka.html</a:t>
            </a:r>
            <a:endParaRPr lang="ja-JP" altLang="en-US"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0222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特定健診データ　千葉県の例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市町村ごとに標準化該当比の算出</a:t>
            </a:r>
            <a:endParaRPr kumimoji="1" lang="ja-JP" altLang="en-US" dirty="0"/>
          </a:p>
        </p:txBody>
      </p:sp>
      <p:pic>
        <p:nvPicPr>
          <p:cNvPr id="4" name="図 3"/>
          <p:cNvPicPr>
            <a:picLocks noChangeAspect="1"/>
          </p:cNvPicPr>
          <p:nvPr/>
        </p:nvPicPr>
        <p:blipFill>
          <a:blip r:embed="rId2"/>
          <a:stretch>
            <a:fillRect/>
          </a:stretch>
        </p:blipFill>
        <p:spPr>
          <a:xfrm>
            <a:off x="239184" y="2158798"/>
            <a:ext cx="5905804" cy="3829247"/>
          </a:xfrm>
          <a:prstGeom prst="rect">
            <a:avLst/>
          </a:prstGeom>
        </p:spPr>
      </p:pic>
      <p:pic>
        <p:nvPicPr>
          <p:cNvPr id="5" name="図 4"/>
          <p:cNvPicPr>
            <a:picLocks noChangeAspect="1"/>
          </p:cNvPicPr>
          <p:nvPr/>
        </p:nvPicPr>
        <p:blipFill>
          <a:blip r:embed="rId3"/>
          <a:stretch>
            <a:fillRect/>
          </a:stretch>
        </p:blipFill>
        <p:spPr>
          <a:xfrm>
            <a:off x="6299189" y="2676427"/>
            <a:ext cx="5892811" cy="3791145"/>
          </a:xfrm>
          <a:prstGeom prst="rect">
            <a:avLst/>
          </a:prstGeom>
        </p:spPr>
      </p:pic>
    </p:spTree>
    <p:extLst>
      <p:ext uri="{BB962C8B-B14F-4D97-AF65-F5344CB8AC3E}">
        <p14:creationId xmlns:p14="http://schemas.microsoft.com/office/powerpoint/2010/main" val="15649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2000" dirty="0" smtClean="0"/>
              <a:t>井上他</a:t>
            </a:r>
            <a:r>
              <a:rPr lang="en-US" altLang="ja-JP" sz="2000" dirty="0" smtClean="0"/>
              <a:t>, </a:t>
            </a:r>
            <a:r>
              <a:rPr lang="ja-JP" altLang="en-US" sz="2000" dirty="0" smtClean="0"/>
              <a:t>レセプト</a:t>
            </a:r>
            <a:r>
              <a:rPr lang="ja-JP" altLang="en-US" sz="2000" dirty="0"/>
              <a:t>情報・特定健診等情報データベースを活用した都道府県の平均寿命に関連する要因の解析：地域相関</a:t>
            </a:r>
            <a:r>
              <a:rPr lang="ja-JP" altLang="en-US" sz="2000" dirty="0" smtClean="0"/>
              <a:t>研究</a:t>
            </a:r>
            <a:r>
              <a:rPr lang="en-US" altLang="ja-JP" sz="2000" dirty="0" smtClean="0"/>
              <a:t>.</a:t>
            </a:r>
            <a:r>
              <a:rPr lang="zh-TW" altLang="en-US" sz="2000" dirty="0"/>
              <a:t>日本公衆衛生雑誌</a:t>
            </a:r>
            <a:r>
              <a:rPr lang="en-US" altLang="zh-TW" sz="2000" dirty="0"/>
              <a:t>.2019;66:370-7 </a:t>
            </a:r>
            <a:r>
              <a:rPr lang="en-US" altLang="zh-TW" sz="2000" dirty="0" smtClean="0"/>
              <a:t> (</a:t>
            </a:r>
            <a:r>
              <a:rPr lang="ja-JP" altLang="en-US" sz="2000" dirty="0" smtClean="0"/>
              <a:t>衛生科学センター）</a:t>
            </a:r>
            <a:endParaRPr kumimoji="1" lang="ja-JP" altLang="en-US" sz="2000"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l="7604" r="3922"/>
          <a:stretch/>
        </p:blipFill>
        <p:spPr>
          <a:xfrm>
            <a:off x="376748" y="974598"/>
            <a:ext cx="3836504" cy="5686687"/>
          </a:xfrm>
          <a:prstGeom prst="rect">
            <a:avLst/>
          </a:prstGeom>
        </p:spPr>
      </p:pic>
      <p:pic>
        <p:nvPicPr>
          <p:cNvPr id="5" name="図 4"/>
          <p:cNvPicPr>
            <a:picLocks noChangeAspect="1"/>
          </p:cNvPicPr>
          <p:nvPr/>
        </p:nvPicPr>
        <p:blipFill>
          <a:blip r:embed="rId3"/>
          <a:stretch>
            <a:fillRect/>
          </a:stretch>
        </p:blipFill>
        <p:spPr>
          <a:xfrm>
            <a:off x="4213253" y="963864"/>
            <a:ext cx="3672188" cy="5697421"/>
          </a:xfrm>
          <a:prstGeom prst="rect">
            <a:avLst/>
          </a:prstGeom>
        </p:spPr>
      </p:pic>
      <p:pic>
        <p:nvPicPr>
          <p:cNvPr id="6" name="図 5"/>
          <p:cNvPicPr>
            <a:picLocks noChangeAspect="1"/>
          </p:cNvPicPr>
          <p:nvPr/>
        </p:nvPicPr>
        <p:blipFill>
          <a:blip r:embed="rId4"/>
          <a:stretch>
            <a:fillRect/>
          </a:stretch>
        </p:blipFill>
        <p:spPr>
          <a:xfrm>
            <a:off x="7885441" y="1027900"/>
            <a:ext cx="4173663" cy="4637404"/>
          </a:xfrm>
          <a:prstGeom prst="rect">
            <a:avLst/>
          </a:prstGeom>
        </p:spPr>
      </p:pic>
    </p:spTree>
    <p:extLst>
      <p:ext uri="{BB962C8B-B14F-4D97-AF65-F5344CB8AC3E}">
        <p14:creationId xmlns:p14="http://schemas.microsoft.com/office/powerpoint/2010/main" val="2449847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sz="4800" dirty="0"/>
              <a:t>Ⅲ</a:t>
            </a:r>
            <a:r>
              <a:rPr lang="ja-JP" altLang="en-US" sz="4800" dirty="0" err="1"/>
              <a:t>．</a:t>
            </a:r>
            <a:r>
              <a:rPr lang="ja-JP" altLang="en-US" sz="4800" dirty="0"/>
              <a:t>指標作成 </a:t>
            </a:r>
            <a:r>
              <a:rPr lang="ja-JP" altLang="en-US" sz="4800" dirty="0" smtClean="0"/>
              <a:t>（新しい視点からの選定）</a:t>
            </a:r>
            <a:endParaRPr lang="ja-JP" altLang="en-US" sz="48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87276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5201" y="527001"/>
            <a:ext cx="3788921"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Ⅰ</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分析（時系列・疾病構造の分析）</a:t>
            </a:r>
            <a:endParaRPr kumimoji="1" lang="ja-JP" altLang="en-US" b="1" dirty="0">
              <a:latin typeface="BIZ UDPゴシック" panose="020B0400000000000000" pitchFamily="50" charset="-128"/>
              <a:ea typeface="BIZ UDPゴシック" panose="020B0400000000000000" pitchFamily="50" charset="-128"/>
            </a:endParaRPr>
          </a:p>
        </p:txBody>
      </p:sp>
      <p:sp>
        <p:nvSpPr>
          <p:cNvPr id="5" name="テキスト ボックス 4"/>
          <p:cNvSpPr txBox="1"/>
          <p:nvPr/>
        </p:nvSpPr>
        <p:spPr>
          <a:xfrm>
            <a:off x="4520836" y="527001"/>
            <a:ext cx="3910246"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Ⅱ</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指標作成（これま</a:t>
            </a:r>
            <a:r>
              <a:rPr lang="ja-JP" altLang="en-US" b="1" dirty="0" smtClean="0">
                <a:latin typeface="BIZ UDPゴシック" panose="020B0400000000000000" pitchFamily="50" charset="-128"/>
                <a:ea typeface="BIZ UDPゴシック" panose="020B0400000000000000" pitchFamily="50" charset="-128"/>
              </a:rPr>
              <a:t>で</a:t>
            </a:r>
            <a:r>
              <a:rPr lang="ja-JP" altLang="en-US" b="1" dirty="0">
                <a:latin typeface="BIZ UDPゴシック" panose="020B0400000000000000" pitchFamily="50" charset="-128"/>
                <a:ea typeface="BIZ UDPゴシック" panose="020B0400000000000000" pitchFamily="50" charset="-128"/>
              </a:rPr>
              <a:t>の</a:t>
            </a:r>
            <a:r>
              <a:rPr lang="ja-JP" altLang="en-US" b="1" dirty="0" smtClean="0">
                <a:latin typeface="BIZ UDPゴシック" panose="020B0400000000000000" pitchFamily="50" charset="-128"/>
                <a:ea typeface="BIZ UDPゴシック" panose="020B0400000000000000" pitchFamily="50" charset="-128"/>
              </a:rPr>
              <a:t>エビデンス）</a:t>
            </a:r>
            <a:endParaRPr kumimoji="1" lang="ja-JP" altLang="en-US" b="1" dirty="0">
              <a:latin typeface="BIZ UDPゴシック" panose="020B0400000000000000" pitchFamily="50" charset="-128"/>
              <a:ea typeface="BIZ UDPゴシック" panose="020B0400000000000000" pitchFamily="50" charset="-128"/>
            </a:endParaRPr>
          </a:p>
        </p:txBody>
      </p:sp>
      <p:sp>
        <p:nvSpPr>
          <p:cNvPr id="6" name="テキスト ボックス 5"/>
          <p:cNvSpPr txBox="1"/>
          <p:nvPr/>
        </p:nvSpPr>
        <p:spPr>
          <a:xfrm>
            <a:off x="8550308" y="544390"/>
            <a:ext cx="3648262"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Ⅲ</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指標作成 （</a:t>
            </a:r>
            <a:r>
              <a:rPr kumimoji="1" lang="en-US" altLang="ja-JP" b="1" dirty="0" smtClean="0">
                <a:latin typeface="BIZ UDPゴシック" panose="020B0400000000000000" pitchFamily="50" charset="-128"/>
                <a:ea typeface="BIZ UDPゴシック" panose="020B0400000000000000" pitchFamily="50" charset="-128"/>
              </a:rPr>
              <a:t>NEW</a:t>
            </a:r>
            <a:r>
              <a:rPr lang="ja-JP" altLang="en-US" b="1" dirty="0" smtClean="0">
                <a:latin typeface="BIZ UDPゴシック" panose="020B0400000000000000" pitchFamily="50" charset="-128"/>
                <a:ea typeface="BIZ UDPゴシック" panose="020B0400000000000000" pitchFamily="50" charset="-128"/>
              </a:rPr>
              <a:t>）</a:t>
            </a:r>
            <a:endParaRPr kumimoji="1" lang="ja-JP" altLang="en-US" b="1" dirty="0">
              <a:latin typeface="BIZ UDPゴシック" panose="020B0400000000000000" pitchFamily="50" charset="-128"/>
              <a:ea typeface="BIZ UDPゴシック" panose="020B0400000000000000" pitchFamily="50" charset="-128"/>
            </a:endParaRPr>
          </a:p>
        </p:txBody>
      </p:sp>
      <p:sp>
        <p:nvSpPr>
          <p:cNvPr id="11" name="テキスト ボックス 10"/>
          <p:cNvSpPr txBox="1"/>
          <p:nvPr/>
        </p:nvSpPr>
        <p:spPr>
          <a:xfrm>
            <a:off x="253563" y="1063144"/>
            <a:ext cx="4121111" cy="4247317"/>
          </a:xfrm>
          <a:prstGeom prst="rect">
            <a:avLst/>
          </a:prstGeom>
          <a:noFill/>
        </p:spPr>
        <p:txBody>
          <a:bodyPr wrap="square" rtlCol="0">
            <a:spAutoFit/>
          </a:bodyPr>
          <a:lstStyle/>
          <a:p>
            <a:r>
              <a:rPr kumimoji="1" lang="ja-JP" altLang="en-US" b="1" dirty="0" smtClean="0">
                <a:latin typeface="BIZ UDPゴシック" panose="020B0400000000000000" pitchFamily="50" charset="-128"/>
                <a:ea typeface="BIZ UDPゴシック" panose="020B0400000000000000" pitchFamily="50" charset="-128"/>
              </a:rPr>
              <a:t>長期的な健康指標の維持のため</a:t>
            </a:r>
            <a:endParaRPr kumimoji="1" lang="en-US" altLang="ja-JP" b="1" dirty="0" smtClean="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　</a:t>
            </a:r>
            <a:r>
              <a:rPr kumimoji="1" lang="ja-JP" altLang="en-US" b="1" dirty="0" smtClean="0">
                <a:latin typeface="BIZ UDPゴシック" panose="020B0400000000000000" pitchFamily="50" charset="-128"/>
                <a:ea typeface="BIZ UDPゴシック" panose="020B0400000000000000" pitchFamily="50" charset="-128"/>
              </a:rPr>
              <a:t>疾病構造の分析</a:t>
            </a:r>
            <a:endParaRPr kumimoji="1"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特定死因の除去による寿命の延び</a:t>
            </a:r>
            <a:endParaRPr lang="en-US" altLang="ja-JP" dirty="0" smtClean="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　</a:t>
            </a:r>
            <a:r>
              <a:rPr kumimoji="1" lang="ja-JP" altLang="en-US" dirty="0" smtClean="0">
                <a:latin typeface="BIZ UDPゴシック" panose="020B0400000000000000" pitchFamily="50" charset="-128"/>
                <a:ea typeface="BIZ UDPゴシック" panose="020B0400000000000000" pitchFamily="50" charset="-128"/>
              </a:rPr>
              <a:t>　（都道府県生命表）</a:t>
            </a:r>
            <a:endParaRPr kumimoji="1"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⇒（例）厚生の指標</a:t>
            </a:r>
            <a:endParaRPr lang="en-US" altLang="ja-JP" dirty="0" smtClean="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ja-JP" altLang="en-US" b="1" dirty="0" smtClean="0">
                <a:latin typeface="BIZ UDPゴシック" panose="020B0400000000000000" pitchFamily="50" charset="-128"/>
                <a:ea typeface="BIZ UDPゴシック" panose="020B0400000000000000" pitchFamily="50" charset="-128"/>
              </a:rPr>
              <a:t>時系列解析</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死亡率（全体）</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　 生活習慣（マップデータ活用）</a:t>
            </a:r>
            <a:endParaRPr lang="en-US" altLang="ja-JP" dirty="0" smtClean="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例）</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en-US" altLang="ja-JP" dirty="0" err="1" smtClean="0">
                <a:latin typeface="BIZ UDPゴシック" panose="020B0400000000000000" pitchFamily="50" charset="-128"/>
                <a:ea typeface="BIZ UDPゴシック" panose="020B0400000000000000" pitchFamily="50" charset="-128"/>
              </a:rPr>
              <a:t>Joinpoint</a:t>
            </a:r>
            <a:r>
              <a:rPr lang="ja-JP" altLang="en-US" dirty="0" smtClean="0">
                <a:latin typeface="BIZ UDPゴシック" panose="020B0400000000000000" pitchFamily="50" charset="-128"/>
                <a:ea typeface="BIZ UDPゴシック" panose="020B0400000000000000" pitchFamily="50" charset="-128"/>
              </a:rPr>
              <a:t>（変曲点）回帰</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Age-period-cohort</a:t>
            </a:r>
            <a:r>
              <a:rPr lang="ja-JP" altLang="en-US" dirty="0" smtClean="0">
                <a:latin typeface="BIZ UDPゴシック" panose="020B0400000000000000" pitchFamily="50" charset="-128"/>
                <a:ea typeface="BIZ UDPゴシック" panose="020B0400000000000000" pitchFamily="50" charset="-128"/>
              </a:rPr>
              <a:t>解析</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⇒平均寿命の推移との比較</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t>　</a:t>
            </a:r>
            <a:r>
              <a:rPr lang="ja-JP" altLang="en-US" dirty="0" smtClean="0"/>
              <a:t>　 　</a:t>
            </a:r>
            <a:endParaRPr lang="en-US" altLang="ja-JP" dirty="0"/>
          </a:p>
          <a:p>
            <a:endParaRPr kumimoji="1" lang="ja-JP" altLang="en-US" dirty="0"/>
          </a:p>
        </p:txBody>
      </p:sp>
      <p:sp>
        <p:nvSpPr>
          <p:cNvPr id="12" name="テキスト ボックス 11"/>
          <p:cNvSpPr txBox="1"/>
          <p:nvPr/>
        </p:nvSpPr>
        <p:spPr>
          <a:xfrm>
            <a:off x="363335" y="5825144"/>
            <a:ext cx="3709752" cy="923330"/>
          </a:xfrm>
          <a:prstGeom prst="rect">
            <a:avLst/>
          </a:prstGeom>
          <a:solidFill>
            <a:schemeClr val="accent4">
              <a:lumMod val="20000"/>
              <a:lumOff val="80000"/>
            </a:schemeClr>
          </a:solidFill>
        </p:spPr>
        <p:txBody>
          <a:bodyPr wrap="square" rtlCol="0">
            <a:spAutoFit/>
          </a:bodyPr>
          <a:lstStyle/>
          <a:p>
            <a:pPr algn="ctr"/>
            <a:r>
              <a:rPr kumimoji="1" lang="ja-JP" altLang="en-US" dirty="0" smtClean="0">
                <a:latin typeface="BIZ UDPゴシック" panose="020B0400000000000000" pitchFamily="50" charset="-128"/>
                <a:ea typeface="BIZ UDPゴシック" panose="020B0400000000000000" pitchFamily="50" charset="-128"/>
              </a:rPr>
              <a:t>平均寿命・健康寿命の構造把握</a:t>
            </a:r>
            <a:endParaRPr kumimoji="1"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指標維持向上のための探索</a:t>
            </a: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ライフコースアプローチの戦略</a:t>
            </a:r>
            <a:endParaRPr kumimoji="1" lang="en-US" altLang="ja-JP" dirty="0" smtClean="0">
              <a:latin typeface="BIZ UDPゴシック" panose="020B0400000000000000" pitchFamily="50" charset="-128"/>
              <a:ea typeface="BIZ UDPゴシック" panose="020B0400000000000000" pitchFamily="50" charset="-128"/>
            </a:endParaRPr>
          </a:p>
        </p:txBody>
      </p:sp>
      <p:sp>
        <p:nvSpPr>
          <p:cNvPr id="13" name="テキスト ボックス 12"/>
          <p:cNvSpPr txBox="1"/>
          <p:nvPr/>
        </p:nvSpPr>
        <p:spPr>
          <a:xfrm>
            <a:off x="4429197" y="1063143"/>
            <a:ext cx="4121111" cy="3970318"/>
          </a:xfrm>
          <a:prstGeom prst="rect">
            <a:avLst/>
          </a:prstGeom>
          <a:noFill/>
        </p:spPr>
        <p:txBody>
          <a:bodyPr wrap="square" rtlCol="0">
            <a:spAutoFit/>
          </a:bodyPr>
          <a:lstStyle/>
          <a:p>
            <a:r>
              <a:rPr lang="ja-JP" altLang="en-US" b="1" dirty="0" smtClean="0">
                <a:latin typeface="BIZ UDPゴシック" panose="020B0400000000000000" pitchFamily="50" charset="-128"/>
                <a:ea typeface="BIZ UDPゴシック" panose="020B0400000000000000" pitchFamily="50" charset="-128"/>
              </a:rPr>
              <a:t>これまでのエビデンスに基づく指標</a:t>
            </a:r>
            <a:endParaRPr lang="en-US" altLang="ja-JP" b="1" dirty="0" smtClean="0">
              <a:latin typeface="BIZ UDPゴシック" panose="020B0400000000000000" pitchFamily="50" charset="-128"/>
              <a:ea typeface="BIZ UDPゴシック" panose="020B0400000000000000" pitchFamily="50" charset="-128"/>
            </a:endParaRPr>
          </a:p>
          <a:p>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健康日本</a:t>
            </a:r>
            <a:r>
              <a:rPr lang="en-US" altLang="ja-JP" dirty="0" smtClean="0">
                <a:latin typeface="BIZ UDPゴシック" panose="020B0400000000000000" pitchFamily="50" charset="-128"/>
                <a:ea typeface="BIZ UDPゴシック" panose="020B0400000000000000" pitchFamily="50" charset="-128"/>
              </a:rPr>
              <a:t>21, </a:t>
            </a:r>
            <a:r>
              <a:rPr lang="ja-JP" altLang="en-US" dirty="0" smtClean="0">
                <a:latin typeface="BIZ UDPゴシック" panose="020B0400000000000000" pitchFamily="50" charset="-128"/>
                <a:ea typeface="BIZ UDPゴシック" panose="020B0400000000000000" pitchFamily="50" charset="-128"/>
              </a:rPr>
              <a:t>いきいき</a:t>
            </a:r>
            <a:r>
              <a:rPr lang="en-US" altLang="ja-JP" dirty="0" smtClean="0">
                <a:latin typeface="BIZ UDPゴシック" panose="020B0400000000000000" pitchFamily="50" charset="-128"/>
                <a:ea typeface="BIZ UDPゴシック" panose="020B0400000000000000" pitchFamily="50" charset="-128"/>
              </a:rPr>
              <a:t>21</a:t>
            </a:r>
            <a:r>
              <a:rPr lang="ja-JP" altLang="en-US" dirty="0" smtClean="0">
                <a:latin typeface="BIZ UDPゴシック" panose="020B0400000000000000" pitchFamily="50" charset="-128"/>
                <a:ea typeface="BIZ UDPゴシック" panose="020B0400000000000000" pitchFamily="50" charset="-128"/>
              </a:rPr>
              <a:t>の項目</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9</a:t>
            </a:r>
            <a:r>
              <a:rPr lang="ja-JP" altLang="en-US" dirty="0" smtClean="0">
                <a:latin typeface="BIZ UDPゴシック" panose="020B0400000000000000" pitchFamily="50" charset="-128"/>
                <a:ea typeface="BIZ UDPゴシック" panose="020B0400000000000000" pitchFamily="50" charset="-128"/>
              </a:rPr>
              <a:t>領域</a:t>
            </a:r>
            <a:endParaRPr lang="en-US" altLang="ja-JP" dirty="0" smtClean="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栄養・食生活</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身体活動・運動</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休養・心の健康</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喫煙</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飲酒</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歯科・口腔</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smtClean="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がん・循環器疾患・糖尿病・</a:t>
            </a:r>
            <a:r>
              <a:rPr lang="en-US" altLang="ja-JP" i="1" dirty="0" smtClean="0">
                <a:latin typeface="BIZ UDPゴシック" panose="020B0400000000000000" pitchFamily="50" charset="-128"/>
                <a:ea typeface="BIZ UDPゴシック" panose="020B0400000000000000" pitchFamily="50" charset="-128"/>
              </a:rPr>
              <a:t>	COPD</a:t>
            </a:r>
            <a:br>
              <a:rPr lang="en-US" altLang="ja-JP" i="1" dirty="0" smtClean="0">
                <a:latin typeface="BIZ UDPゴシック" panose="020B0400000000000000" pitchFamily="50" charset="-128"/>
                <a:ea typeface="BIZ UDPゴシック" panose="020B0400000000000000" pitchFamily="50" charset="-128"/>
              </a:rPr>
            </a:br>
            <a:r>
              <a:rPr lang="ja-JP" altLang="en-US" i="1" dirty="0" smtClean="0">
                <a:latin typeface="BIZ UDPゴシック" panose="020B0400000000000000" pitchFamily="50" charset="-128"/>
                <a:ea typeface="BIZ UDPゴシック" panose="020B0400000000000000" pitchFamily="50" charset="-128"/>
              </a:rPr>
              <a:t>　　　　　　健康を支援する住民活動</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smtClean="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健康を支援する社会環境整備</a:t>
            </a:r>
          </a:p>
        </p:txBody>
      </p:sp>
      <p:sp>
        <p:nvSpPr>
          <p:cNvPr id="14" name="テキスト ボックス 13"/>
          <p:cNvSpPr txBox="1"/>
          <p:nvPr/>
        </p:nvSpPr>
        <p:spPr>
          <a:xfrm>
            <a:off x="8561407" y="1079555"/>
            <a:ext cx="3789266" cy="4247317"/>
          </a:xfrm>
          <a:prstGeom prst="rect">
            <a:avLst/>
          </a:prstGeom>
          <a:noFill/>
        </p:spPr>
        <p:txBody>
          <a:bodyPr wrap="square" rtlCol="0">
            <a:spAutoFit/>
          </a:bodyPr>
          <a:lstStyle/>
          <a:p>
            <a:r>
              <a:rPr lang="ja-JP" altLang="en-US" b="1" dirty="0">
                <a:latin typeface="BIZ UDPゴシック" panose="020B0400000000000000" pitchFamily="50" charset="-128"/>
                <a:ea typeface="BIZ UDPゴシック" panose="020B0400000000000000" pitchFamily="50" charset="-128"/>
              </a:rPr>
              <a:t>≪</a:t>
            </a:r>
            <a:r>
              <a:rPr lang="ja-JP" altLang="en-US" b="1" dirty="0" smtClean="0">
                <a:latin typeface="BIZ UDPゴシック" panose="020B0400000000000000" pitchFamily="50" charset="-128"/>
                <a:ea typeface="BIZ UDPゴシック" panose="020B0400000000000000" pitchFamily="50" charset="-128"/>
              </a:rPr>
              <a:t>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新しい視点での指標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ライフコース指標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地域特性指標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a:t>
            </a:r>
            <a:r>
              <a:rPr lang="ja-JP" altLang="en-US" b="1" dirty="0" smtClean="0">
                <a:latin typeface="BIZ UDPゴシック" panose="020B0400000000000000" pitchFamily="50" charset="-128"/>
                <a:ea typeface="BIZ UDPゴシック" panose="020B0400000000000000" pitchFamily="50" charset="-128"/>
              </a:rPr>
              <a:t>評価方針≫</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介入</a:t>
            </a:r>
            <a:r>
              <a:rPr lang="ja-JP" altLang="en-US" b="1" dirty="0">
                <a:latin typeface="BIZ UDPゴシック" panose="020B0400000000000000" pitchFamily="50" charset="-128"/>
                <a:ea typeface="BIZ UDPゴシック" panose="020B0400000000000000" pitchFamily="50" charset="-128"/>
              </a:rPr>
              <a:t>へ</a:t>
            </a:r>
            <a:r>
              <a:rPr lang="ja-JP" altLang="en-US" b="1" dirty="0" smtClean="0">
                <a:latin typeface="BIZ UDPゴシック" panose="020B0400000000000000" pitchFamily="50" charset="-128"/>
                <a:ea typeface="BIZ UDPゴシック" panose="020B0400000000000000" pitchFamily="50" charset="-128"/>
              </a:rPr>
              <a:t>の反応性</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評価のしやすさ、わかりやすさ</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スコア</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バランス</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年代別</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特徴</a:t>
            </a:r>
            <a:r>
              <a:rPr lang="ja-JP" altLang="en-US" dirty="0" smtClean="0">
                <a:latin typeface="BIZ UDPゴシック" panose="020B0400000000000000" pitchFamily="50" charset="-128"/>
                <a:ea typeface="BIZ UDPゴシック" panose="020B0400000000000000" pitchFamily="50" charset="-128"/>
              </a:rPr>
              <a:t>別グルーピング</a:t>
            </a:r>
            <a:r>
              <a:rPr lang="ja-JP" altLang="en-US" dirty="0">
                <a:latin typeface="BIZ UDPゴシック" panose="020B0400000000000000" pitchFamily="50" charset="-128"/>
                <a:ea typeface="BIZ UDPゴシック" panose="020B0400000000000000" pitchFamily="50" charset="-128"/>
              </a:rPr>
              <a:t>　</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（類似市町村での比較のしやすさ）</a:t>
            </a:r>
            <a:endParaRPr lang="en-US" altLang="ja-JP" dirty="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介入へのつなぎやすさ</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市町村タイプ別（グルーピング）</a:t>
            </a:r>
            <a:endParaRPr lang="en-US" altLang="ja-JP" dirty="0" smtClean="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p:txBody>
      </p:sp>
      <p:sp>
        <p:nvSpPr>
          <p:cNvPr id="15" name="テキスト ボックス 14"/>
          <p:cNvSpPr txBox="1"/>
          <p:nvPr/>
        </p:nvSpPr>
        <p:spPr>
          <a:xfrm>
            <a:off x="4575427" y="5825144"/>
            <a:ext cx="3709752" cy="923330"/>
          </a:xfrm>
          <a:prstGeom prst="rect">
            <a:avLst/>
          </a:prstGeom>
          <a:solidFill>
            <a:schemeClr val="accent4">
              <a:lumMod val="20000"/>
              <a:lumOff val="80000"/>
            </a:schemeClr>
          </a:solidFill>
        </p:spPr>
        <p:txBody>
          <a:bodyPr wrap="square" rtlCol="0">
            <a:spAutoFit/>
          </a:bodyPr>
          <a:lstStyle/>
          <a:p>
            <a:pPr algn="ctr"/>
            <a:r>
              <a:rPr kumimoji="1" lang="en-US" altLang="ja-JP" dirty="0" smtClean="0">
                <a:latin typeface="BIZ UDPゴシック" panose="020B0400000000000000" pitchFamily="50" charset="-128"/>
                <a:ea typeface="BIZ UDPゴシック" panose="020B0400000000000000" pitchFamily="50" charset="-128"/>
              </a:rPr>
              <a:t>Evidence-based</a:t>
            </a:r>
          </a:p>
          <a:p>
            <a:pPr algn="ctr"/>
            <a:r>
              <a:rPr lang="ja-JP" altLang="en-US" dirty="0" smtClean="0">
                <a:latin typeface="BIZ UDPゴシック" panose="020B0400000000000000" pitchFamily="50" charset="-128"/>
                <a:ea typeface="BIZ UDPゴシック" panose="020B0400000000000000" pitchFamily="50" charset="-128"/>
              </a:rPr>
              <a:t>比較性</a:t>
            </a: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～年次で評価可能な指標選定～</a:t>
            </a:r>
            <a:endParaRPr lang="en-US" altLang="ja-JP" dirty="0" smtClean="0">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8561407" y="5825144"/>
            <a:ext cx="3527690" cy="923330"/>
          </a:xfrm>
          <a:prstGeom prst="rect">
            <a:avLst/>
          </a:prstGeom>
          <a:solidFill>
            <a:schemeClr val="accent4">
              <a:lumMod val="20000"/>
              <a:lumOff val="80000"/>
            </a:schemeClr>
          </a:solidFill>
        </p:spPr>
        <p:txBody>
          <a:bodyPr wrap="square" rtlCol="0">
            <a:spAutoFit/>
          </a:bodyPr>
          <a:lstStyle/>
          <a:p>
            <a:pPr algn="ctr"/>
            <a:r>
              <a:rPr kumimoji="1" lang="en-US" altLang="ja-JP" dirty="0" smtClean="0">
                <a:latin typeface="BIZ UDPゴシック" panose="020B0400000000000000" pitchFamily="50" charset="-128"/>
                <a:ea typeface="BIZ UDPゴシック" panose="020B0400000000000000" pitchFamily="50" charset="-128"/>
              </a:rPr>
              <a:t>New</a:t>
            </a:r>
          </a:p>
          <a:p>
            <a:pPr algn="ct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～年次で評価可能な指標選定～</a:t>
            </a:r>
            <a:endParaRPr kumimoji="1" lang="en-US" altLang="ja-JP" dirty="0" smtClean="0">
              <a:latin typeface="BIZ UDPゴシック" panose="020B0400000000000000" pitchFamily="50" charset="-128"/>
              <a:ea typeface="BIZ UDPゴシック" panose="020B0400000000000000" pitchFamily="50" charset="-128"/>
            </a:endParaRPr>
          </a:p>
        </p:txBody>
      </p:sp>
      <p:sp>
        <p:nvSpPr>
          <p:cNvPr id="17" name="正方形/長方形 16"/>
          <p:cNvSpPr/>
          <p:nvPr/>
        </p:nvSpPr>
        <p:spPr>
          <a:xfrm>
            <a:off x="199040" y="516431"/>
            <a:ext cx="4084725"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89984" y="516431"/>
            <a:ext cx="4065204"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533870" y="551400"/>
            <a:ext cx="3572661"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1929190" y="5141556"/>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p:cNvSpPr/>
          <p:nvPr/>
        </p:nvSpPr>
        <p:spPr>
          <a:xfrm>
            <a:off x="6172885" y="5225322"/>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p:cNvSpPr/>
          <p:nvPr/>
        </p:nvSpPr>
        <p:spPr>
          <a:xfrm>
            <a:off x="10131400" y="5225322"/>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844826" y="32275"/>
            <a:ext cx="10416209" cy="461665"/>
          </a:xfrm>
          <a:prstGeom prst="rect">
            <a:avLst/>
          </a:prstGeom>
          <a:noFill/>
        </p:spPr>
        <p:txBody>
          <a:bodyPr wrap="square" rtlCol="0">
            <a:spAutoFit/>
          </a:bodyPr>
          <a:lstStyle/>
          <a:p>
            <a:pPr algn="ctr"/>
            <a:r>
              <a:rPr kumimoji="1" lang="en-US" altLang="ja-JP" sz="2400" b="1" dirty="0" smtClean="0">
                <a:solidFill>
                  <a:schemeClr val="accent5">
                    <a:lumMod val="75000"/>
                  </a:schemeClr>
                </a:solidFill>
                <a:latin typeface="BIZ UDPゴシック" panose="020B0400000000000000" pitchFamily="50" charset="-128"/>
                <a:ea typeface="BIZ UDPゴシック" panose="020B0400000000000000" pitchFamily="50" charset="-128"/>
              </a:rPr>
              <a:t>3</a:t>
            </a:r>
            <a:r>
              <a:rPr lang="ja-JP" altLang="en-US" sz="2400" b="1" dirty="0" smtClean="0">
                <a:solidFill>
                  <a:schemeClr val="accent5">
                    <a:lumMod val="75000"/>
                  </a:schemeClr>
                </a:solidFill>
                <a:latin typeface="BIZ UDPゴシック" panose="020B0400000000000000" pitchFamily="50" charset="-128"/>
                <a:ea typeface="BIZ UDPゴシック" panose="020B0400000000000000" pitchFamily="50" charset="-128"/>
              </a:rPr>
              <a:t>方向から検討</a:t>
            </a:r>
            <a:endParaRPr kumimoji="1" lang="ja-JP" altLang="en-US" sz="2400" b="1"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80390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lang="ja-JP" altLang="en-US" dirty="0" smtClean="0"/>
              <a:t>１）新しい</a:t>
            </a:r>
            <a:r>
              <a:rPr lang="ja-JP" altLang="en-US" dirty="0"/>
              <a:t>視点での指標</a:t>
            </a:r>
            <a:r>
              <a:rPr lang="ja-JP" altLang="en-US" dirty="0" smtClean="0"/>
              <a:t>選定</a:t>
            </a:r>
            <a:endParaRPr kumimoji="1" lang="ja-JP" altLang="en-US" dirty="0"/>
          </a:p>
        </p:txBody>
      </p:sp>
      <p:sp>
        <p:nvSpPr>
          <p:cNvPr id="4" name="コンテンツ プレースホルダー 3"/>
          <p:cNvSpPr>
            <a:spLocks noGrp="1"/>
          </p:cNvSpPr>
          <p:nvPr>
            <p:ph idx="1"/>
          </p:nvPr>
        </p:nvSpPr>
        <p:spPr/>
        <p:txBody>
          <a:bodyPr/>
          <a:lstStyle/>
          <a:p>
            <a:pPr lvl="1"/>
            <a:r>
              <a:rPr lang="ja-JP" altLang="en-US" dirty="0" smtClean="0"/>
              <a:t>これ</a:t>
            </a:r>
            <a:r>
              <a:rPr lang="ja-JP" altLang="en-US" dirty="0"/>
              <a:t>まで十分で</a:t>
            </a:r>
            <a:r>
              <a:rPr lang="ja-JP" altLang="en-US" dirty="0" smtClean="0"/>
              <a:t>なかった項目の追加</a:t>
            </a:r>
            <a:endParaRPr lang="en-US" altLang="ja-JP" dirty="0" smtClean="0"/>
          </a:p>
          <a:p>
            <a:pPr lvl="1"/>
            <a:endParaRPr lang="en-US" altLang="ja-JP" dirty="0" smtClean="0"/>
          </a:p>
          <a:p>
            <a:pPr lvl="1"/>
            <a:r>
              <a:rPr lang="ja-JP" altLang="en-US" dirty="0" smtClean="0"/>
              <a:t>ライフコース指標</a:t>
            </a:r>
            <a:endParaRPr lang="en-US" altLang="ja-JP" dirty="0" smtClean="0"/>
          </a:p>
          <a:p>
            <a:pPr lvl="2"/>
            <a:r>
              <a:rPr lang="ja-JP" altLang="en-US" dirty="0"/>
              <a:t>長期視点で</a:t>
            </a:r>
            <a:r>
              <a:rPr lang="ja-JP" altLang="en-US" dirty="0" smtClean="0"/>
              <a:t>の重要性</a:t>
            </a:r>
            <a:endParaRPr lang="en-US" altLang="ja-JP" dirty="0" smtClean="0"/>
          </a:p>
          <a:p>
            <a:pPr lvl="2"/>
            <a:r>
              <a:rPr lang="ja-JP" altLang="en-US" dirty="0" smtClean="0"/>
              <a:t>平均寿命への影響が大きい対象：　早世予防（がん、心疾患、自殺）</a:t>
            </a:r>
            <a:endParaRPr lang="en-US" altLang="ja-JP" dirty="0" smtClean="0"/>
          </a:p>
          <a:p>
            <a:pPr lvl="2"/>
            <a:endParaRPr lang="en-US" altLang="ja-JP" dirty="0"/>
          </a:p>
          <a:p>
            <a:pPr lvl="1"/>
            <a:r>
              <a:rPr lang="ja-JP" altLang="en-US" dirty="0"/>
              <a:t>地域特性</a:t>
            </a:r>
            <a:r>
              <a:rPr lang="ja-JP" altLang="en-US" dirty="0" smtClean="0"/>
              <a:t>指標</a:t>
            </a:r>
            <a:endParaRPr lang="en-US" altLang="ja-JP" dirty="0" smtClean="0"/>
          </a:p>
          <a:p>
            <a:pPr lvl="2"/>
            <a:r>
              <a:rPr lang="ja-JP" altLang="en-US" dirty="0" smtClean="0"/>
              <a:t>規模や地域特性の差を考慮</a:t>
            </a:r>
            <a:endParaRPr lang="en-US" altLang="ja-JP" dirty="0" smtClean="0"/>
          </a:p>
          <a:p>
            <a:pPr lvl="2"/>
            <a:r>
              <a:rPr lang="ja-JP" altLang="en-US" dirty="0" smtClean="0"/>
              <a:t>規模・特性の似通った自治体間で、交流・競争を促進できそうな指標</a:t>
            </a:r>
            <a:endParaRPr lang="en-US" altLang="ja-JP" dirty="0"/>
          </a:p>
          <a:p>
            <a:pPr lvl="1"/>
            <a:endParaRPr lang="en-US" altLang="ja-JP" dirty="0" smtClean="0"/>
          </a:p>
          <a:p>
            <a:pPr lvl="1"/>
            <a:r>
              <a:rPr lang="ja-JP" altLang="en-US" dirty="0" smtClean="0"/>
              <a:t>時代にあった指標の選定</a:t>
            </a:r>
            <a:endParaRPr lang="en-US" altLang="ja-JP" dirty="0" smtClean="0"/>
          </a:p>
          <a:p>
            <a:pPr lvl="2"/>
            <a:r>
              <a:rPr lang="ja-JP" altLang="en-US" dirty="0" smtClean="0"/>
              <a:t>現在、これから</a:t>
            </a:r>
            <a:r>
              <a:rPr lang="ja-JP" altLang="en-US" dirty="0"/>
              <a:t>必要と</a:t>
            </a:r>
            <a:r>
              <a:rPr lang="ja-JP" altLang="en-US" dirty="0" smtClean="0"/>
              <a:t>なる指標</a:t>
            </a:r>
            <a:endParaRPr lang="en-US" altLang="ja-JP" dirty="0"/>
          </a:p>
          <a:p>
            <a:endParaRPr kumimoji="1" lang="ja-JP" altLang="en-US" dirty="0"/>
          </a:p>
        </p:txBody>
      </p:sp>
    </p:spTree>
    <p:extLst>
      <p:ext uri="{BB962C8B-B14F-4D97-AF65-F5344CB8AC3E}">
        <p14:creationId xmlns:p14="http://schemas.microsoft.com/office/powerpoint/2010/main" val="4249643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2"/>
          <p:cNvSpPr txBox="1">
            <a:spLocks noGrp="1"/>
          </p:cNvSpPr>
          <p:nvPr>
            <p:ph type="title"/>
          </p:nvPr>
        </p:nvSpPr>
        <p:spPr>
          <a:xfrm>
            <a:off x="336191" y="118368"/>
            <a:ext cx="10515600" cy="467793"/>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spcBef>
                <a:spcPts val="0"/>
              </a:spcBef>
              <a:spcAft>
                <a:spcPts val="0"/>
              </a:spcAft>
            </a:pPr>
            <a:r>
              <a:rPr lang="ja" dirty="0"/>
              <a:t>2次・3次の比較（健康いきいき21）</a:t>
            </a:r>
            <a:endParaRPr dirty="0"/>
          </a:p>
        </p:txBody>
      </p:sp>
      <p:pic>
        <p:nvPicPr>
          <p:cNvPr id="305" name="Google Shape;305;p32"/>
          <p:cNvPicPr preferRelativeResize="0"/>
          <p:nvPr/>
        </p:nvPicPr>
        <p:blipFill>
          <a:blip r:embed="rId3">
            <a:alphaModFix/>
          </a:blip>
          <a:stretch>
            <a:fillRect/>
          </a:stretch>
        </p:blipFill>
        <p:spPr>
          <a:xfrm>
            <a:off x="5980917" y="2193567"/>
            <a:ext cx="6005624" cy="4032100"/>
          </a:xfrm>
          <a:prstGeom prst="rect">
            <a:avLst/>
          </a:prstGeom>
          <a:noFill/>
          <a:ln>
            <a:noFill/>
          </a:ln>
        </p:spPr>
      </p:pic>
      <p:sp>
        <p:nvSpPr>
          <p:cNvPr id="306" name="Google Shape;306;p32"/>
          <p:cNvSpPr/>
          <p:nvPr/>
        </p:nvSpPr>
        <p:spPr>
          <a:xfrm>
            <a:off x="2527529" y="1278261"/>
            <a:ext cx="1053600" cy="528400"/>
          </a:xfrm>
          <a:prstGeom prst="roundRect">
            <a:avLst>
              <a:gd name="adj" fmla="val 27741"/>
            </a:avLst>
          </a:prstGeom>
          <a:solidFill>
            <a:srgbClr val="F4CCCC"/>
          </a:solidFill>
          <a:ln w="9525" cap="flat" cmpd="sng">
            <a:solidFill>
              <a:srgbClr val="66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altLang="ja" sz="2400"/>
              <a:t>2</a:t>
            </a:r>
            <a:r>
              <a:rPr lang="ja" altLang="en-US" sz="2400"/>
              <a:t>次</a:t>
            </a:r>
            <a:endParaRPr sz="2400"/>
          </a:p>
        </p:txBody>
      </p:sp>
      <p:sp>
        <p:nvSpPr>
          <p:cNvPr id="307" name="Google Shape;307;p32"/>
          <p:cNvSpPr/>
          <p:nvPr/>
        </p:nvSpPr>
        <p:spPr>
          <a:xfrm>
            <a:off x="8039749" y="1471433"/>
            <a:ext cx="1888000" cy="528400"/>
          </a:xfrm>
          <a:prstGeom prst="roundRect">
            <a:avLst>
              <a:gd name="adj" fmla="val 27741"/>
            </a:avLst>
          </a:prstGeom>
          <a:solidFill>
            <a:srgbClr val="F4CCCC"/>
          </a:solidFill>
          <a:ln w="9525" cap="flat" cmpd="sng">
            <a:solidFill>
              <a:srgbClr val="66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altLang="ja" sz="2400"/>
              <a:t>3</a:t>
            </a:r>
            <a:r>
              <a:rPr lang="ja" altLang="en-US" sz="2400"/>
              <a:t>次（案）</a:t>
            </a:r>
            <a:endParaRPr sz="2400"/>
          </a:p>
        </p:txBody>
      </p:sp>
      <p:pic>
        <p:nvPicPr>
          <p:cNvPr id="308" name="Google Shape;308;p32"/>
          <p:cNvPicPr preferRelativeResize="0"/>
          <p:nvPr/>
        </p:nvPicPr>
        <p:blipFill>
          <a:blip r:embed="rId4">
            <a:alphaModFix/>
          </a:blip>
          <a:stretch>
            <a:fillRect/>
          </a:stretch>
        </p:blipFill>
        <p:spPr>
          <a:xfrm rot="5400000">
            <a:off x="915115" y="1200116"/>
            <a:ext cx="4228467" cy="5822635"/>
          </a:xfrm>
          <a:prstGeom prst="rect">
            <a:avLst/>
          </a:prstGeom>
          <a:noFill/>
          <a:ln>
            <a:noFill/>
          </a:ln>
        </p:spPr>
      </p:pic>
      <p:grpSp>
        <p:nvGrpSpPr>
          <p:cNvPr id="309" name="Google Shape;309;p32"/>
          <p:cNvGrpSpPr/>
          <p:nvPr/>
        </p:nvGrpSpPr>
        <p:grpSpPr>
          <a:xfrm>
            <a:off x="415600" y="2830395"/>
            <a:ext cx="2898768" cy="2246639"/>
            <a:chOff x="382600" y="2740396"/>
            <a:chExt cx="2174076" cy="1684979"/>
          </a:xfrm>
        </p:grpSpPr>
        <p:sp>
          <p:nvSpPr>
            <p:cNvPr id="310" name="Google Shape;310;p32"/>
            <p:cNvSpPr/>
            <p:nvPr/>
          </p:nvSpPr>
          <p:spPr>
            <a:xfrm>
              <a:off x="382600" y="2890275"/>
              <a:ext cx="2048100" cy="1535100"/>
            </a:xfrm>
            <a:prstGeom prst="rect">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 name="Google Shape;311;p32"/>
            <p:cNvSpPr/>
            <p:nvPr/>
          </p:nvSpPr>
          <p:spPr>
            <a:xfrm>
              <a:off x="395051" y="2740396"/>
              <a:ext cx="2161625" cy="3423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r>
                <a:rPr lang="ja" altLang="en-US" sz="2400" b="1" dirty="0"/>
                <a:t>健康なひとづくり</a:t>
              </a:r>
              <a:endParaRPr sz="2400" b="1" dirty="0"/>
            </a:p>
          </p:txBody>
        </p:sp>
      </p:grpSp>
      <p:grpSp>
        <p:nvGrpSpPr>
          <p:cNvPr id="312" name="Google Shape;312;p32"/>
          <p:cNvGrpSpPr/>
          <p:nvPr/>
        </p:nvGrpSpPr>
        <p:grpSpPr>
          <a:xfrm>
            <a:off x="3198267" y="2808167"/>
            <a:ext cx="2974597" cy="2268867"/>
            <a:chOff x="382600" y="2723725"/>
            <a:chExt cx="2230948" cy="1701650"/>
          </a:xfrm>
        </p:grpSpPr>
        <p:sp>
          <p:nvSpPr>
            <p:cNvPr id="313" name="Google Shape;313;p32"/>
            <p:cNvSpPr/>
            <p:nvPr/>
          </p:nvSpPr>
          <p:spPr>
            <a:xfrm>
              <a:off x="382600" y="2890275"/>
              <a:ext cx="2048100" cy="1535100"/>
            </a:xfrm>
            <a:prstGeom prst="rect">
              <a:avLst/>
            </a:prstGeom>
            <a:noFill/>
            <a:ln w="38100" cap="flat" cmpd="sng">
              <a:solidFill>
                <a:srgbClr val="55B61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 name="Google Shape;314;p32"/>
            <p:cNvSpPr/>
            <p:nvPr/>
          </p:nvSpPr>
          <p:spPr>
            <a:xfrm>
              <a:off x="556749" y="2723725"/>
              <a:ext cx="2056799" cy="342300"/>
            </a:xfrm>
            <a:prstGeom prst="roundRect">
              <a:avLst>
                <a:gd name="adj" fmla="val 16667"/>
              </a:avLst>
            </a:prstGeom>
            <a:solidFill>
              <a:srgbClr val="55B613"/>
            </a:solidFill>
            <a:ln w="9525" cap="flat" cmpd="sng">
              <a:solidFill>
                <a:srgbClr val="55B613"/>
              </a:solidFill>
              <a:prstDash val="solid"/>
              <a:round/>
              <a:headEnd type="none" w="sm" len="sm"/>
              <a:tailEnd type="none" w="sm" len="sm"/>
            </a:ln>
          </p:spPr>
          <p:txBody>
            <a:bodyPr spcFirstLastPara="1" wrap="square" lIns="121900" tIns="121900" rIns="121900" bIns="121900" anchor="ctr" anchorCtr="0">
              <a:noAutofit/>
            </a:bodyPr>
            <a:lstStyle/>
            <a:p>
              <a:pPr algn="ctr"/>
              <a:r>
                <a:rPr lang="ja" altLang="en-US" sz="2400" b="1" dirty="0"/>
                <a:t>健康なまちづくり</a:t>
              </a:r>
              <a:endParaRPr sz="2400" b="1" dirty="0"/>
            </a:p>
          </p:txBody>
        </p:sp>
      </p:grpSp>
      <p:sp>
        <p:nvSpPr>
          <p:cNvPr id="315" name="Google Shape;315;p32"/>
          <p:cNvSpPr/>
          <p:nvPr/>
        </p:nvSpPr>
        <p:spPr>
          <a:xfrm>
            <a:off x="2799167" y="2808167"/>
            <a:ext cx="730800" cy="424400"/>
          </a:xfrm>
          <a:prstGeom prst="leftRightArrow">
            <a:avLst>
              <a:gd name="adj1" fmla="val 50000"/>
              <a:gd name="adj2" fmla="val 50000"/>
            </a:avLst>
          </a:prstGeom>
          <a:solidFill>
            <a:schemeClr val="lt2"/>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 name="Google Shape;316;p32"/>
          <p:cNvSpPr/>
          <p:nvPr/>
        </p:nvSpPr>
        <p:spPr>
          <a:xfrm>
            <a:off x="7784267" y="4651833"/>
            <a:ext cx="2824400" cy="528400"/>
          </a:xfrm>
          <a:prstGeom prst="roundRect">
            <a:avLst>
              <a:gd name="adj" fmla="val 16667"/>
            </a:avLst>
          </a:prstGeom>
          <a:solidFill>
            <a:srgbClr val="55B613"/>
          </a:solidFill>
          <a:ln w="9525" cap="flat" cmpd="sng">
            <a:solidFill>
              <a:srgbClr val="55B613"/>
            </a:solidFill>
            <a:prstDash val="solid"/>
            <a:round/>
            <a:headEnd type="none" w="sm" len="sm"/>
            <a:tailEnd type="none" w="sm" len="sm"/>
          </a:ln>
        </p:spPr>
        <p:txBody>
          <a:bodyPr spcFirstLastPara="1" wrap="square" lIns="121900" tIns="121900" rIns="121900" bIns="121900" anchor="ctr" anchorCtr="0">
            <a:noAutofit/>
          </a:bodyPr>
          <a:lstStyle/>
          <a:p>
            <a:pPr algn="ctr"/>
            <a:r>
              <a:rPr lang="ja" altLang="en-US" sz="2400" b="1">
                <a:solidFill>
                  <a:schemeClr val="lt1"/>
                </a:solidFill>
              </a:rPr>
              <a:t>健康なまちづくり</a:t>
            </a:r>
            <a:endParaRPr sz="2400" b="1">
              <a:solidFill>
                <a:schemeClr val="lt1"/>
              </a:solidFill>
            </a:endParaRPr>
          </a:p>
        </p:txBody>
      </p:sp>
      <p:sp>
        <p:nvSpPr>
          <p:cNvPr id="317" name="Google Shape;317;p32"/>
          <p:cNvSpPr/>
          <p:nvPr/>
        </p:nvSpPr>
        <p:spPr>
          <a:xfrm>
            <a:off x="8465667" y="4206800"/>
            <a:ext cx="730800" cy="456400"/>
          </a:xfrm>
          <a:prstGeom prst="upArrow">
            <a:avLst>
              <a:gd name="adj1" fmla="val 50000"/>
              <a:gd name="adj2" fmla="val 50000"/>
            </a:avLst>
          </a:prstGeom>
          <a:solidFill>
            <a:schemeClr val="lt2"/>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 name="Google Shape;318;p32"/>
          <p:cNvSpPr/>
          <p:nvPr/>
        </p:nvSpPr>
        <p:spPr>
          <a:xfrm>
            <a:off x="7686266" y="3678400"/>
            <a:ext cx="2898907" cy="5284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r>
              <a:rPr lang="ja" altLang="en-US" sz="2400" b="1" dirty="0"/>
              <a:t>健康なひとづくり</a:t>
            </a:r>
            <a:endParaRPr sz="2400" b="1" dirty="0"/>
          </a:p>
        </p:txBody>
      </p:sp>
      <p:sp>
        <p:nvSpPr>
          <p:cNvPr id="2" name="右矢印 1"/>
          <p:cNvSpPr/>
          <p:nvPr/>
        </p:nvSpPr>
        <p:spPr>
          <a:xfrm rot="19756209">
            <a:off x="6360268" y="5388236"/>
            <a:ext cx="1669773" cy="2782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rot="19756209">
            <a:off x="6785746" y="6063007"/>
            <a:ext cx="1669773" cy="2782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19756209">
            <a:off x="6667294" y="2993024"/>
            <a:ext cx="1669773" cy="2782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8185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大分県健康指標</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rotWithShape="1">
          <a:blip r:embed="rId2"/>
          <a:srcRect r="52508"/>
          <a:stretch/>
        </p:blipFill>
        <p:spPr>
          <a:xfrm>
            <a:off x="7250394" y="188774"/>
            <a:ext cx="4194313" cy="3273702"/>
          </a:xfrm>
          <a:prstGeom prst="rect">
            <a:avLst/>
          </a:prstGeom>
        </p:spPr>
      </p:pic>
      <p:pic>
        <p:nvPicPr>
          <p:cNvPr id="5" name="図 4"/>
          <p:cNvPicPr>
            <a:picLocks noChangeAspect="1"/>
          </p:cNvPicPr>
          <p:nvPr/>
        </p:nvPicPr>
        <p:blipFill>
          <a:blip r:embed="rId3"/>
          <a:stretch>
            <a:fillRect/>
          </a:stretch>
        </p:blipFill>
        <p:spPr>
          <a:xfrm>
            <a:off x="239184" y="1035146"/>
            <a:ext cx="6432881" cy="4854660"/>
          </a:xfrm>
          <a:prstGeom prst="rect">
            <a:avLst/>
          </a:prstGeom>
        </p:spPr>
      </p:pic>
      <p:pic>
        <p:nvPicPr>
          <p:cNvPr id="6" name="図 5"/>
          <p:cNvPicPr>
            <a:picLocks noChangeAspect="1"/>
          </p:cNvPicPr>
          <p:nvPr/>
        </p:nvPicPr>
        <p:blipFill rotWithShape="1">
          <a:blip r:embed="rId2"/>
          <a:srcRect l="47117"/>
          <a:stretch/>
        </p:blipFill>
        <p:spPr>
          <a:xfrm>
            <a:off x="7159487" y="3653943"/>
            <a:ext cx="4670403" cy="3104701"/>
          </a:xfrm>
          <a:prstGeom prst="rect">
            <a:avLst/>
          </a:prstGeom>
        </p:spPr>
      </p:pic>
      <p:pic>
        <p:nvPicPr>
          <p:cNvPr id="8" name="図 7"/>
          <p:cNvPicPr>
            <a:picLocks noChangeAspect="1"/>
          </p:cNvPicPr>
          <p:nvPr/>
        </p:nvPicPr>
        <p:blipFill>
          <a:blip r:embed="rId4"/>
          <a:stretch>
            <a:fillRect/>
          </a:stretch>
        </p:blipFill>
        <p:spPr>
          <a:xfrm>
            <a:off x="553343" y="5162032"/>
            <a:ext cx="5775193" cy="749339"/>
          </a:xfrm>
          <a:prstGeom prst="rect">
            <a:avLst/>
          </a:prstGeom>
          <a:ln w="57150">
            <a:solidFill>
              <a:srgbClr val="FF0000"/>
            </a:solidFill>
          </a:ln>
        </p:spPr>
      </p:pic>
      <p:sp>
        <p:nvSpPr>
          <p:cNvPr id="12" name="正方形/長方形 11"/>
          <p:cNvSpPr/>
          <p:nvPr/>
        </p:nvSpPr>
        <p:spPr>
          <a:xfrm>
            <a:off x="7702826" y="948754"/>
            <a:ext cx="1196009" cy="387696"/>
          </a:xfrm>
          <a:prstGeom prst="rect">
            <a:avLst/>
          </a:prstGeom>
          <a:solidFill>
            <a:srgbClr val="3399FF">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422119" y="1380348"/>
            <a:ext cx="1196009" cy="387696"/>
          </a:xfrm>
          <a:prstGeom prst="rect">
            <a:avLst/>
          </a:prstGeom>
          <a:solidFill>
            <a:srgbClr val="3399FF">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335980" y="1951416"/>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483410" y="2430754"/>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615932" y="2862348"/>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8749545" y="3024178"/>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9712132" y="2833325"/>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0077670" y="2490921"/>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0299589" y="1895859"/>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0126638" y="1412430"/>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9799016" y="986108"/>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8877610" y="642317"/>
            <a:ext cx="1196009" cy="387696"/>
          </a:xfrm>
          <a:prstGeom prst="rect">
            <a:avLst/>
          </a:prstGeom>
          <a:solidFill>
            <a:srgbClr val="FFFF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9533652" y="327116"/>
            <a:ext cx="2371758" cy="369332"/>
          </a:xfrm>
          <a:prstGeom prst="rect">
            <a:avLst/>
          </a:prstGeom>
          <a:noFill/>
        </p:spPr>
        <p:txBody>
          <a:bodyPr wrap="square" rtlCol="0">
            <a:spAutoFit/>
          </a:bodyPr>
          <a:lstStyle/>
          <a:p>
            <a:r>
              <a:rPr kumimoji="1" lang="ja-JP" altLang="en-US" dirty="0" smtClean="0">
                <a:solidFill>
                  <a:srgbClr val="FF0000"/>
                </a:solidFill>
              </a:rPr>
              <a:t>特定健診項目中心</a:t>
            </a:r>
            <a:endParaRPr kumimoji="1" lang="ja-JP" altLang="en-US" dirty="0">
              <a:solidFill>
                <a:srgbClr val="FF0000"/>
              </a:solidFill>
            </a:endParaRPr>
          </a:p>
        </p:txBody>
      </p:sp>
      <p:sp>
        <p:nvSpPr>
          <p:cNvPr id="9" name="テキスト ボックス 8"/>
          <p:cNvSpPr txBox="1"/>
          <p:nvPr/>
        </p:nvSpPr>
        <p:spPr>
          <a:xfrm>
            <a:off x="2175914" y="6189291"/>
            <a:ext cx="5307496" cy="461665"/>
          </a:xfrm>
          <a:prstGeom prst="rect">
            <a:avLst/>
          </a:prstGeom>
          <a:noFill/>
        </p:spPr>
        <p:txBody>
          <a:bodyPr wrap="square" rtlCol="0">
            <a:spAutoFit/>
          </a:bodyPr>
          <a:lstStyle/>
          <a:p>
            <a:r>
              <a:rPr kumimoji="1" lang="ja-JP" altLang="en-US" sz="2400" dirty="0" smtClean="0">
                <a:solidFill>
                  <a:srgbClr val="FF0000"/>
                </a:solidFill>
                <a:latin typeface="BIZ UDPゴシック" panose="020B0400000000000000" pitchFamily="50" charset="-128"/>
                <a:ea typeface="BIZ UDPゴシック" panose="020B0400000000000000" pitchFamily="50" charset="-128"/>
              </a:rPr>
              <a:t>もう少し定量的、科学的に？</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9879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テキスト ボックス 3"/>
          <p:cNvSpPr txBox="1"/>
          <p:nvPr/>
        </p:nvSpPr>
        <p:spPr>
          <a:xfrm>
            <a:off x="345201" y="527001"/>
            <a:ext cx="3788921"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Ⅰ</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分析（時系列・疾病構造の分析）</a:t>
            </a:r>
            <a:endParaRPr kumimoji="1" lang="ja-JP" altLang="en-US" b="1" dirty="0">
              <a:latin typeface="BIZ UDPゴシック" panose="020B0400000000000000" pitchFamily="50" charset="-128"/>
              <a:ea typeface="BIZ UDPゴシック" panose="020B0400000000000000" pitchFamily="50" charset="-128"/>
            </a:endParaRPr>
          </a:p>
        </p:txBody>
      </p:sp>
      <p:sp>
        <p:nvSpPr>
          <p:cNvPr id="5" name="テキスト ボックス 4"/>
          <p:cNvSpPr txBox="1"/>
          <p:nvPr/>
        </p:nvSpPr>
        <p:spPr>
          <a:xfrm>
            <a:off x="4520836" y="527001"/>
            <a:ext cx="3910246"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Ⅱ</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指標作成（これま</a:t>
            </a:r>
            <a:r>
              <a:rPr lang="ja-JP" altLang="en-US" b="1" dirty="0" smtClean="0">
                <a:latin typeface="BIZ UDPゴシック" panose="020B0400000000000000" pitchFamily="50" charset="-128"/>
                <a:ea typeface="BIZ UDPゴシック" panose="020B0400000000000000" pitchFamily="50" charset="-128"/>
              </a:rPr>
              <a:t>で</a:t>
            </a:r>
            <a:r>
              <a:rPr lang="ja-JP" altLang="en-US" b="1" dirty="0">
                <a:latin typeface="BIZ UDPゴシック" panose="020B0400000000000000" pitchFamily="50" charset="-128"/>
                <a:ea typeface="BIZ UDPゴシック" panose="020B0400000000000000" pitchFamily="50" charset="-128"/>
              </a:rPr>
              <a:t>の</a:t>
            </a:r>
            <a:r>
              <a:rPr lang="ja-JP" altLang="en-US" b="1" dirty="0" smtClean="0">
                <a:latin typeface="BIZ UDPゴシック" panose="020B0400000000000000" pitchFamily="50" charset="-128"/>
                <a:ea typeface="BIZ UDPゴシック" panose="020B0400000000000000" pitchFamily="50" charset="-128"/>
              </a:rPr>
              <a:t>エビデンス）</a:t>
            </a:r>
            <a:endParaRPr kumimoji="1" lang="ja-JP" altLang="en-US" b="1" dirty="0">
              <a:latin typeface="BIZ UDPゴシック" panose="020B0400000000000000" pitchFamily="50" charset="-128"/>
              <a:ea typeface="BIZ UDPゴシック" panose="020B0400000000000000" pitchFamily="50" charset="-128"/>
            </a:endParaRPr>
          </a:p>
        </p:txBody>
      </p:sp>
      <p:sp>
        <p:nvSpPr>
          <p:cNvPr id="6" name="テキスト ボックス 5"/>
          <p:cNvSpPr txBox="1"/>
          <p:nvPr/>
        </p:nvSpPr>
        <p:spPr>
          <a:xfrm>
            <a:off x="8550308" y="544390"/>
            <a:ext cx="3648262" cy="369332"/>
          </a:xfrm>
          <a:prstGeom prst="rect">
            <a:avLst/>
          </a:prstGeom>
          <a:noFill/>
          <a:ln>
            <a:noFill/>
          </a:ln>
        </p:spPr>
        <p:txBody>
          <a:bodyPr wrap="square" rtlCol="0">
            <a:spAutoFit/>
          </a:bodyPr>
          <a:lstStyle/>
          <a:p>
            <a:r>
              <a:rPr kumimoji="1" lang="en-US" altLang="ja-JP" b="1" dirty="0" smtClean="0">
                <a:latin typeface="BIZ UDPゴシック" panose="020B0400000000000000" pitchFamily="50" charset="-128"/>
                <a:ea typeface="BIZ UDPゴシック" panose="020B0400000000000000" pitchFamily="50" charset="-128"/>
              </a:rPr>
              <a:t>Ⅲ</a:t>
            </a:r>
            <a:r>
              <a:rPr kumimoji="1" lang="ja-JP" altLang="en-US" b="1" dirty="0" err="1" smtClean="0">
                <a:latin typeface="BIZ UDPゴシック" panose="020B0400000000000000" pitchFamily="50" charset="-128"/>
                <a:ea typeface="BIZ UDPゴシック" panose="020B0400000000000000" pitchFamily="50" charset="-128"/>
              </a:rPr>
              <a:t>．</a:t>
            </a:r>
            <a:r>
              <a:rPr kumimoji="1" lang="ja-JP" altLang="en-US" b="1" dirty="0" smtClean="0">
                <a:latin typeface="BIZ UDPゴシック" panose="020B0400000000000000" pitchFamily="50" charset="-128"/>
                <a:ea typeface="BIZ UDPゴシック" panose="020B0400000000000000" pitchFamily="50" charset="-128"/>
              </a:rPr>
              <a:t>指標作成 （</a:t>
            </a:r>
            <a:r>
              <a:rPr kumimoji="1" lang="en-US" altLang="ja-JP" b="1" dirty="0" smtClean="0">
                <a:latin typeface="BIZ UDPゴシック" panose="020B0400000000000000" pitchFamily="50" charset="-128"/>
                <a:ea typeface="BIZ UDPゴシック" panose="020B0400000000000000" pitchFamily="50" charset="-128"/>
              </a:rPr>
              <a:t>NEW</a:t>
            </a:r>
            <a:r>
              <a:rPr lang="ja-JP" altLang="en-US" b="1" dirty="0" smtClean="0">
                <a:latin typeface="BIZ UDPゴシック" panose="020B0400000000000000" pitchFamily="50" charset="-128"/>
                <a:ea typeface="BIZ UDPゴシック" panose="020B0400000000000000" pitchFamily="50" charset="-128"/>
              </a:rPr>
              <a:t>）</a:t>
            </a:r>
            <a:endParaRPr kumimoji="1" lang="ja-JP" altLang="en-US" b="1" dirty="0">
              <a:latin typeface="BIZ UDPゴシック" panose="020B0400000000000000" pitchFamily="50" charset="-128"/>
              <a:ea typeface="BIZ UDPゴシック" panose="020B0400000000000000" pitchFamily="50" charset="-128"/>
            </a:endParaRPr>
          </a:p>
        </p:txBody>
      </p:sp>
      <p:sp>
        <p:nvSpPr>
          <p:cNvPr id="11" name="テキスト ボックス 10"/>
          <p:cNvSpPr txBox="1"/>
          <p:nvPr/>
        </p:nvSpPr>
        <p:spPr>
          <a:xfrm>
            <a:off x="253563" y="1063144"/>
            <a:ext cx="4121111" cy="4247317"/>
          </a:xfrm>
          <a:prstGeom prst="rect">
            <a:avLst/>
          </a:prstGeom>
          <a:noFill/>
        </p:spPr>
        <p:txBody>
          <a:bodyPr wrap="square" rtlCol="0">
            <a:spAutoFit/>
          </a:bodyPr>
          <a:lstStyle/>
          <a:p>
            <a:r>
              <a:rPr kumimoji="1" lang="ja-JP" altLang="en-US" b="1" dirty="0" smtClean="0">
                <a:latin typeface="BIZ UDPゴシック" panose="020B0400000000000000" pitchFamily="50" charset="-128"/>
                <a:ea typeface="BIZ UDPゴシック" panose="020B0400000000000000" pitchFamily="50" charset="-128"/>
              </a:rPr>
              <a:t>長期的な健康指標の維持のため</a:t>
            </a:r>
            <a:endParaRPr kumimoji="1" lang="en-US" altLang="ja-JP" b="1" dirty="0" smtClean="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　</a:t>
            </a:r>
            <a:r>
              <a:rPr kumimoji="1" lang="ja-JP" altLang="en-US" b="1" dirty="0" smtClean="0">
                <a:latin typeface="BIZ UDPゴシック" panose="020B0400000000000000" pitchFamily="50" charset="-128"/>
                <a:ea typeface="BIZ UDPゴシック" panose="020B0400000000000000" pitchFamily="50" charset="-128"/>
              </a:rPr>
              <a:t>疾病構造の分析</a:t>
            </a:r>
            <a:endParaRPr kumimoji="1"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特定死因の除去による寿命の延び</a:t>
            </a:r>
            <a:endParaRPr lang="en-US" altLang="ja-JP" dirty="0" smtClean="0">
              <a:latin typeface="BIZ UDPゴシック" panose="020B0400000000000000" pitchFamily="50" charset="-128"/>
              <a:ea typeface="BIZ UDPゴシック" panose="020B0400000000000000" pitchFamily="50" charset="-128"/>
            </a:endParaRPr>
          </a:p>
          <a:p>
            <a:r>
              <a:rPr kumimoji="1" lang="ja-JP" altLang="en-US" dirty="0">
                <a:latin typeface="BIZ UDPゴシック" panose="020B0400000000000000" pitchFamily="50" charset="-128"/>
                <a:ea typeface="BIZ UDPゴシック" panose="020B0400000000000000" pitchFamily="50" charset="-128"/>
              </a:rPr>
              <a:t>　</a:t>
            </a:r>
            <a:r>
              <a:rPr kumimoji="1" lang="ja-JP" altLang="en-US" dirty="0" smtClean="0">
                <a:latin typeface="BIZ UDPゴシック" panose="020B0400000000000000" pitchFamily="50" charset="-128"/>
                <a:ea typeface="BIZ UDPゴシック" panose="020B0400000000000000" pitchFamily="50" charset="-128"/>
              </a:rPr>
              <a:t>　（都道府県生命表）</a:t>
            </a:r>
            <a:endParaRPr kumimoji="1"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⇒（例）厚生の指標</a:t>
            </a:r>
            <a:endParaRPr lang="en-US" altLang="ja-JP" dirty="0" smtClean="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ja-JP" altLang="en-US" b="1" dirty="0" smtClean="0">
                <a:latin typeface="BIZ UDPゴシック" panose="020B0400000000000000" pitchFamily="50" charset="-128"/>
                <a:ea typeface="BIZ UDPゴシック" panose="020B0400000000000000" pitchFamily="50" charset="-128"/>
              </a:rPr>
              <a:t>時系列解析</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死亡率（全体）</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　 生活習慣（マップデータ活用）</a:t>
            </a:r>
            <a:endParaRPr lang="en-US" altLang="ja-JP" dirty="0" smtClean="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例）</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en-US" altLang="ja-JP" dirty="0" err="1" smtClean="0">
                <a:latin typeface="BIZ UDPゴシック" panose="020B0400000000000000" pitchFamily="50" charset="-128"/>
                <a:ea typeface="BIZ UDPゴシック" panose="020B0400000000000000" pitchFamily="50" charset="-128"/>
              </a:rPr>
              <a:t>Joinpoint</a:t>
            </a:r>
            <a:r>
              <a:rPr lang="ja-JP" altLang="en-US" dirty="0" smtClean="0">
                <a:latin typeface="BIZ UDPゴシック" panose="020B0400000000000000" pitchFamily="50" charset="-128"/>
                <a:ea typeface="BIZ UDPゴシック" panose="020B0400000000000000" pitchFamily="50" charset="-128"/>
              </a:rPr>
              <a:t>（変曲点）回帰</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Age-period-cohort</a:t>
            </a:r>
            <a:r>
              <a:rPr lang="ja-JP" altLang="en-US" dirty="0" smtClean="0">
                <a:latin typeface="BIZ UDPゴシック" panose="020B0400000000000000" pitchFamily="50" charset="-128"/>
                <a:ea typeface="BIZ UDPゴシック" panose="020B0400000000000000" pitchFamily="50" charset="-128"/>
              </a:rPr>
              <a:t>解析</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⇒平均寿命の推移との比較</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t>　</a:t>
            </a:r>
            <a:r>
              <a:rPr lang="ja-JP" altLang="en-US" dirty="0" smtClean="0"/>
              <a:t>　 　</a:t>
            </a:r>
            <a:endParaRPr lang="en-US" altLang="ja-JP" dirty="0"/>
          </a:p>
          <a:p>
            <a:endParaRPr kumimoji="1" lang="ja-JP" altLang="en-US" dirty="0"/>
          </a:p>
        </p:txBody>
      </p:sp>
      <p:sp>
        <p:nvSpPr>
          <p:cNvPr id="12" name="テキスト ボックス 11"/>
          <p:cNvSpPr txBox="1"/>
          <p:nvPr/>
        </p:nvSpPr>
        <p:spPr>
          <a:xfrm>
            <a:off x="363335" y="5825144"/>
            <a:ext cx="3709752" cy="923330"/>
          </a:xfrm>
          <a:prstGeom prst="rect">
            <a:avLst/>
          </a:prstGeom>
          <a:solidFill>
            <a:schemeClr val="accent4">
              <a:lumMod val="20000"/>
              <a:lumOff val="80000"/>
            </a:schemeClr>
          </a:solidFill>
        </p:spPr>
        <p:txBody>
          <a:bodyPr wrap="square" rtlCol="0">
            <a:spAutoFit/>
          </a:bodyPr>
          <a:lstStyle/>
          <a:p>
            <a:pPr algn="ctr"/>
            <a:r>
              <a:rPr kumimoji="1" lang="ja-JP" altLang="en-US" dirty="0" smtClean="0">
                <a:latin typeface="BIZ UDPゴシック" panose="020B0400000000000000" pitchFamily="50" charset="-128"/>
                <a:ea typeface="BIZ UDPゴシック" panose="020B0400000000000000" pitchFamily="50" charset="-128"/>
              </a:rPr>
              <a:t>平均寿命・健康寿命の構造把握</a:t>
            </a:r>
            <a:endParaRPr kumimoji="1"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指標維持向上のための探索</a:t>
            </a: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ライフコースアプローチの戦略</a:t>
            </a:r>
            <a:endParaRPr kumimoji="1" lang="en-US" altLang="ja-JP" dirty="0" smtClean="0">
              <a:latin typeface="BIZ UDPゴシック" panose="020B0400000000000000" pitchFamily="50" charset="-128"/>
              <a:ea typeface="BIZ UDPゴシック" panose="020B0400000000000000" pitchFamily="50" charset="-128"/>
            </a:endParaRPr>
          </a:p>
        </p:txBody>
      </p:sp>
      <p:sp>
        <p:nvSpPr>
          <p:cNvPr id="13" name="テキスト ボックス 12"/>
          <p:cNvSpPr txBox="1"/>
          <p:nvPr/>
        </p:nvSpPr>
        <p:spPr>
          <a:xfrm>
            <a:off x="4429197" y="1063143"/>
            <a:ext cx="4121111" cy="3970318"/>
          </a:xfrm>
          <a:prstGeom prst="rect">
            <a:avLst/>
          </a:prstGeom>
          <a:noFill/>
        </p:spPr>
        <p:txBody>
          <a:bodyPr wrap="square" rtlCol="0">
            <a:spAutoFit/>
          </a:bodyPr>
          <a:lstStyle/>
          <a:p>
            <a:r>
              <a:rPr lang="ja-JP" altLang="en-US" b="1" dirty="0" smtClean="0">
                <a:latin typeface="BIZ UDPゴシック" panose="020B0400000000000000" pitchFamily="50" charset="-128"/>
                <a:ea typeface="BIZ UDPゴシック" panose="020B0400000000000000" pitchFamily="50" charset="-128"/>
              </a:rPr>
              <a:t>これまでのエビデンスに基づく指標</a:t>
            </a:r>
            <a:endParaRPr lang="en-US" altLang="ja-JP" b="1" dirty="0" smtClean="0">
              <a:latin typeface="BIZ UDPゴシック" panose="020B0400000000000000" pitchFamily="50" charset="-128"/>
              <a:ea typeface="BIZ UDPゴシック" panose="020B0400000000000000" pitchFamily="50" charset="-128"/>
            </a:endParaRPr>
          </a:p>
          <a:p>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健康日本</a:t>
            </a:r>
            <a:r>
              <a:rPr lang="en-US" altLang="ja-JP" dirty="0" smtClean="0">
                <a:latin typeface="BIZ UDPゴシック" panose="020B0400000000000000" pitchFamily="50" charset="-128"/>
                <a:ea typeface="BIZ UDPゴシック" panose="020B0400000000000000" pitchFamily="50" charset="-128"/>
              </a:rPr>
              <a:t>21, </a:t>
            </a:r>
            <a:r>
              <a:rPr lang="ja-JP" altLang="en-US" dirty="0" smtClean="0">
                <a:latin typeface="BIZ UDPゴシック" panose="020B0400000000000000" pitchFamily="50" charset="-128"/>
                <a:ea typeface="BIZ UDPゴシック" panose="020B0400000000000000" pitchFamily="50" charset="-128"/>
              </a:rPr>
              <a:t>いきいき</a:t>
            </a:r>
            <a:r>
              <a:rPr lang="en-US" altLang="ja-JP" dirty="0" smtClean="0">
                <a:latin typeface="BIZ UDPゴシック" panose="020B0400000000000000" pitchFamily="50" charset="-128"/>
                <a:ea typeface="BIZ UDPゴシック" panose="020B0400000000000000" pitchFamily="50" charset="-128"/>
              </a:rPr>
              <a:t>21</a:t>
            </a:r>
            <a:r>
              <a:rPr lang="ja-JP" altLang="en-US" dirty="0" smtClean="0">
                <a:latin typeface="BIZ UDPゴシック" panose="020B0400000000000000" pitchFamily="50" charset="-128"/>
                <a:ea typeface="BIZ UDPゴシック" panose="020B0400000000000000" pitchFamily="50" charset="-128"/>
              </a:rPr>
              <a:t>の項目</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a:t>
            </a:r>
            <a:r>
              <a:rPr lang="en-US" altLang="ja-JP" dirty="0" smtClean="0">
                <a:latin typeface="BIZ UDPゴシック" panose="020B0400000000000000" pitchFamily="50" charset="-128"/>
                <a:ea typeface="BIZ UDPゴシック" panose="020B0400000000000000" pitchFamily="50" charset="-128"/>
              </a:rPr>
              <a:t>9</a:t>
            </a:r>
            <a:r>
              <a:rPr lang="ja-JP" altLang="en-US" dirty="0" smtClean="0">
                <a:latin typeface="BIZ UDPゴシック" panose="020B0400000000000000" pitchFamily="50" charset="-128"/>
                <a:ea typeface="BIZ UDPゴシック" panose="020B0400000000000000" pitchFamily="50" charset="-128"/>
              </a:rPr>
              <a:t>領域</a:t>
            </a:r>
            <a:endParaRPr lang="en-US" altLang="ja-JP" dirty="0" smtClean="0">
              <a:latin typeface="BIZ UDPゴシック" panose="020B0400000000000000" pitchFamily="50" charset="-128"/>
              <a:ea typeface="BIZ UDPゴシック" panose="020B0400000000000000" pitchFamily="50" charset="-128"/>
            </a:endParaRPr>
          </a:p>
          <a:p>
            <a:r>
              <a:rPr lang="en-US" altLang="ja-JP"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栄養・食生活</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身体活動・運動</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休養・心の健康</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喫煙</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飲酒</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歯科・口腔</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smtClean="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がん・循環器疾患・糖尿病・</a:t>
            </a:r>
            <a:r>
              <a:rPr lang="en-US" altLang="ja-JP" i="1" dirty="0" smtClean="0">
                <a:latin typeface="BIZ UDPゴシック" panose="020B0400000000000000" pitchFamily="50" charset="-128"/>
                <a:ea typeface="BIZ UDPゴシック" panose="020B0400000000000000" pitchFamily="50" charset="-128"/>
              </a:rPr>
              <a:t>	COPD</a:t>
            </a:r>
            <a:br>
              <a:rPr lang="en-US" altLang="ja-JP" i="1" dirty="0" smtClean="0">
                <a:latin typeface="BIZ UDPゴシック" panose="020B0400000000000000" pitchFamily="50" charset="-128"/>
                <a:ea typeface="BIZ UDPゴシック" panose="020B0400000000000000" pitchFamily="50" charset="-128"/>
              </a:rPr>
            </a:br>
            <a:r>
              <a:rPr lang="ja-JP" altLang="en-US" i="1" dirty="0" smtClean="0">
                <a:latin typeface="BIZ UDPゴシック" panose="020B0400000000000000" pitchFamily="50" charset="-128"/>
                <a:ea typeface="BIZ UDPゴシック" panose="020B0400000000000000" pitchFamily="50" charset="-128"/>
              </a:rPr>
              <a:t>　　　　　　健康を支援する住民活動</a:t>
            </a:r>
            <a:endParaRPr lang="en-US" altLang="ja-JP" i="1" dirty="0" smtClean="0">
              <a:latin typeface="BIZ UDPゴシック" panose="020B0400000000000000" pitchFamily="50" charset="-128"/>
              <a:ea typeface="BIZ UDPゴシック" panose="020B0400000000000000" pitchFamily="50" charset="-128"/>
            </a:endParaRPr>
          </a:p>
          <a:p>
            <a:r>
              <a:rPr lang="en-US" altLang="ja-JP" i="1" dirty="0" smtClean="0">
                <a:latin typeface="BIZ UDPゴシック" panose="020B0400000000000000" pitchFamily="50" charset="-128"/>
                <a:ea typeface="BIZ UDPゴシック" panose="020B0400000000000000" pitchFamily="50" charset="-128"/>
              </a:rPr>
              <a:t>	</a:t>
            </a:r>
            <a:r>
              <a:rPr lang="ja-JP" altLang="en-US" i="1" dirty="0" smtClean="0">
                <a:latin typeface="BIZ UDPゴシック" panose="020B0400000000000000" pitchFamily="50" charset="-128"/>
                <a:ea typeface="BIZ UDPゴシック" panose="020B0400000000000000" pitchFamily="50" charset="-128"/>
              </a:rPr>
              <a:t>健康を支援する社会環境整備</a:t>
            </a:r>
          </a:p>
        </p:txBody>
      </p:sp>
      <p:sp>
        <p:nvSpPr>
          <p:cNvPr id="14" name="テキスト ボックス 13"/>
          <p:cNvSpPr txBox="1"/>
          <p:nvPr/>
        </p:nvSpPr>
        <p:spPr>
          <a:xfrm>
            <a:off x="8561407" y="1079555"/>
            <a:ext cx="3789266" cy="4247317"/>
          </a:xfrm>
          <a:prstGeom prst="rect">
            <a:avLst/>
          </a:prstGeom>
          <a:noFill/>
        </p:spPr>
        <p:txBody>
          <a:bodyPr wrap="square" rtlCol="0">
            <a:spAutoFit/>
          </a:bodyPr>
          <a:lstStyle/>
          <a:p>
            <a:r>
              <a:rPr lang="ja-JP" altLang="en-US" b="1" dirty="0">
                <a:latin typeface="BIZ UDPゴシック" panose="020B0400000000000000" pitchFamily="50" charset="-128"/>
                <a:ea typeface="BIZ UDPゴシック" panose="020B0400000000000000" pitchFamily="50" charset="-128"/>
              </a:rPr>
              <a:t>≪</a:t>
            </a:r>
            <a:r>
              <a:rPr lang="ja-JP" altLang="en-US" b="1" dirty="0" smtClean="0">
                <a:latin typeface="BIZ UDPゴシック" panose="020B0400000000000000" pitchFamily="50" charset="-128"/>
                <a:ea typeface="BIZ UDPゴシック" panose="020B0400000000000000" pitchFamily="50" charset="-128"/>
              </a:rPr>
              <a:t>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新しい視点での指標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ライフコース指標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地域特性指標</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a:t>
            </a:r>
            <a:r>
              <a:rPr lang="ja-JP" altLang="en-US" b="1" dirty="0" smtClean="0">
                <a:latin typeface="BIZ UDPゴシック" panose="020B0400000000000000" pitchFamily="50" charset="-128"/>
                <a:ea typeface="BIZ UDPゴシック" panose="020B0400000000000000" pitchFamily="50" charset="-128"/>
              </a:rPr>
              <a:t>評価方針≫</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介入</a:t>
            </a:r>
            <a:r>
              <a:rPr lang="ja-JP" altLang="en-US" b="1" dirty="0">
                <a:latin typeface="BIZ UDPゴシック" panose="020B0400000000000000" pitchFamily="50" charset="-128"/>
                <a:ea typeface="BIZ UDPゴシック" panose="020B0400000000000000" pitchFamily="50" charset="-128"/>
              </a:rPr>
              <a:t>へ</a:t>
            </a:r>
            <a:r>
              <a:rPr lang="ja-JP" altLang="en-US" b="1" dirty="0" smtClean="0">
                <a:latin typeface="BIZ UDPゴシック" panose="020B0400000000000000" pitchFamily="50" charset="-128"/>
                <a:ea typeface="BIZ UDPゴシック" panose="020B0400000000000000" pitchFamily="50" charset="-128"/>
              </a:rPr>
              <a:t>の反応性</a:t>
            </a:r>
            <a:endParaRPr lang="en-US" altLang="ja-JP" b="1" dirty="0" smtClean="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評価のしやすさ、わかりやすさ</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スコア</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バランス</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年代別</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a:latin typeface="BIZ UDPゴシック" panose="020B0400000000000000" pitchFamily="50" charset="-128"/>
                <a:ea typeface="BIZ UDPゴシック" panose="020B0400000000000000" pitchFamily="50" charset="-128"/>
              </a:rPr>
              <a:t>　特徴</a:t>
            </a:r>
            <a:r>
              <a:rPr lang="ja-JP" altLang="en-US" dirty="0" smtClean="0">
                <a:latin typeface="BIZ UDPゴシック" panose="020B0400000000000000" pitchFamily="50" charset="-128"/>
                <a:ea typeface="BIZ UDPゴシック" panose="020B0400000000000000" pitchFamily="50" charset="-128"/>
              </a:rPr>
              <a:t>別グルーピング</a:t>
            </a:r>
            <a:r>
              <a:rPr lang="ja-JP" altLang="en-US" dirty="0">
                <a:latin typeface="BIZ UDPゴシック" panose="020B0400000000000000" pitchFamily="50" charset="-128"/>
                <a:ea typeface="BIZ UDPゴシック" panose="020B0400000000000000" pitchFamily="50" charset="-128"/>
              </a:rPr>
              <a:t>　</a:t>
            </a:r>
            <a:endParaRPr lang="en-US" altLang="ja-JP"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（類似市町村での比較のしやすさ）</a:t>
            </a:r>
            <a:endParaRPr lang="en-US" altLang="ja-JP" dirty="0">
              <a:latin typeface="BIZ UDPゴシック" panose="020B0400000000000000" pitchFamily="50" charset="-128"/>
              <a:ea typeface="BIZ UDPゴシック" panose="020B0400000000000000" pitchFamily="50" charset="-128"/>
            </a:endParaRPr>
          </a:p>
          <a:p>
            <a:r>
              <a:rPr lang="ja-JP" altLang="en-US" b="1" dirty="0" smtClean="0">
                <a:latin typeface="BIZ UDPゴシック" panose="020B0400000000000000" pitchFamily="50" charset="-128"/>
                <a:ea typeface="BIZ UDPゴシック" panose="020B0400000000000000" pitchFamily="50" charset="-128"/>
              </a:rPr>
              <a:t>介入へのつなぎやすさ</a:t>
            </a:r>
            <a:endParaRPr lang="en-US" altLang="ja-JP" b="1" dirty="0" smtClean="0">
              <a:latin typeface="BIZ UDPゴシック" panose="020B0400000000000000" pitchFamily="50" charset="-128"/>
              <a:ea typeface="BIZ UDPゴシック" panose="020B0400000000000000" pitchFamily="50" charset="-128"/>
            </a:endParaRPr>
          </a:p>
          <a:p>
            <a:r>
              <a:rPr lang="ja-JP" altLang="en-US" dirty="0" smtClean="0">
                <a:latin typeface="BIZ UDPゴシック" panose="020B0400000000000000" pitchFamily="50" charset="-128"/>
                <a:ea typeface="BIZ UDPゴシック" panose="020B0400000000000000" pitchFamily="50" charset="-128"/>
              </a:rPr>
              <a:t>　市町村タイプ別（グルーピング）</a:t>
            </a:r>
            <a:endParaRPr lang="en-US" altLang="ja-JP" dirty="0" smtClean="0">
              <a:latin typeface="BIZ UDPゴシック" panose="020B0400000000000000" pitchFamily="50" charset="-128"/>
              <a:ea typeface="BIZ UDPゴシック" panose="020B0400000000000000" pitchFamily="50" charset="-128"/>
            </a:endParaRPr>
          </a:p>
          <a:p>
            <a:endParaRPr lang="en-US" altLang="ja-JP" dirty="0">
              <a:latin typeface="BIZ UDPゴシック" panose="020B0400000000000000" pitchFamily="50" charset="-128"/>
              <a:ea typeface="BIZ UDPゴシック" panose="020B0400000000000000" pitchFamily="50" charset="-128"/>
            </a:endParaRPr>
          </a:p>
        </p:txBody>
      </p:sp>
      <p:sp>
        <p:nvSpPr>
          <p:cNvPr id="15" name="テキスト ボックス 14"/>
          <p:cNvSpPr txBox="1"/>
          <p:nvPr/>
        </p:nvSpPr>
        <p:spPr>
          <a:xfrm>
            <a:off x="4575427" y="5825144"/>
            <a:ext cx="3709752" cy="923330"/>
          </a:xfrm>
          <a:prstGeom prst="rect">
            <a:avLst/>
          </a:prstGeom>
          <a:solidFill>
            <a:schemeClr val="accent4">
              <a:lumMod val="20000"/>
              <a:lumOff val="80000"/>
            </a:schemeClr>
          </a:solidFill>
        </p:spPr>
        <p:txBody>
          <a:bodyPr wrap="square" rtlCol="0">
            <a:spAutoFit/>
          </a:bodyPr>
          <a:lstStyle/>
          <a:p>
            <a:pPr algn="ctr"/>
            <a:r>
              <a:rPr kumimoji="1" lang="en-US" altLang="ja-JP" dirty="0" smtClean="0">
                <a:latin typeface="BIZ UDPゴシック" panose="020B0400000000000000" pitchFamily="50" charset="-128"/>
                <a:ea typeface="BIZ UDPゴシック" panose="020B0400000000000000" pitchFamily="50" charset="-128"/>
              </a:rPr>
              <a:t>Evidence-based</a:t>
            </a:r>
          </a:p>
          <a:p>
            <a:pPr algn="ctr"/>
            <a:r>
              <a:rPr lang="ja-JP" altLang="en-US" dirty="0" smtClean="0">
                <a:latin typeface="BIZ UDPゴシック" panose="020B0400000000000000" pitchFamily="50" charset="-128"/>
                <a:ea typeface="BIZ UDPゴシック" panose="020B0400000000000000" pitchFamily="50" charset="-128"/>
              </a:rPr>
              <a:t>比較性</a:t>
            </a: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～年次で評価可能な指標選定～</a:t>
            </a:r>
            <a:endParaRPr lang="en-US" altLang="ja-JP" dirty="0" smtClean="0">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8561407" y="5825144"/>
            <a:ext cx="3527690" cy="923330"/>
          </a:xfrm>
          <a:prstGeom prst="rect">
            <a:avLst/>
          </a:prstGeom>
          <a:solidFill>
            <a:schemeClr val="accent4">
              <a:lumMod val="20000"/>
              <a:lumOff val="80000"/>
            </a:schemeClr>
          </a:solidFill>
        </p:spPr>
        <p:txBody>
          <a:bodyPr wrap="square" rtlCol="0">
            <a:spAutoFit/>
          </a:bodyPr>
          <a:lstStyle/>
          <a:p>
            <a:pPr algn="ctr"/>
            <a:r>
              <a:rPr kumimoji="1" lang="en-US" altLang="ja-JP" dirty="0" smtClean="0">
                <a:latin typeface="BIZ UDPゴシック" panose="020B0400000000000000" pitchFamily="50" charset="-128"/>
                <a:ea typeface="BIZ UDPゴシック" panose="020B0400000000000000" pitchFamily="50" charset="-128"/>
              </a:rPr>
              <a:t>New</a:t>
            </a:r>
          </a:p>
          <a:p>
            <a:pPr algn="ctr"/>
            <a:endParaRPr lang="en-US" altLang="ja-JP" dirty="0" smtClean="0">
              <a:latin typeface="BIZ UDPゴシック" panose="020B0400000000000000" pitchFamily="50" charset="-128"/>
              <a:ea typeface="BIZ UDPゴシック" panose="020B0400000000000000" pitchFamily="50" charset="-128"/>
            </a:endParaRPr>
          </a:p>
          <a:p>
            <a:pPr algn="ctr"/>
            <a:r>
              <a:rPr lang="ja-JP" altLang="en-US" dirty="0" smtClean="0">
                <a:latin typeface="BIZ UDPゴシック" panose="020B0400000000000000" pitchFamily="50" charset="-128"/>
                <a:ea typeface="BIZ UDPゴシック" panose="020B0400000000000000" pitchFamily="50" charset="-128"/>
              </a:rPr>
              <a:t>～年次で評価可能な指標選定～</a:t>
            </a:r>
            <a:endParaRPr kumimoji="1" lang="en-US" altLang="ja-JP" dirty="0" smtClean="0">
              <a:latin typeface="BIZ UDPゴシック" panose="020B0400000000000000" pitchFamily="50" charset="-128"/>
              <a:ea typeface="BIZ UDPゴシック" panose="020B0400000000000000" pitchFamily="50" charset="-128"/>
            </a:endParaRPr>
          </a:p>
        </p:txBody>
      </p:sp>
      <p:sp>
        <p:nvSpPr>
          <p:cNvPr id="17" name="正方形/長方形 16"/>
          <p:cNvSpPr/>
          <p:nvPr/>
        </p:nvSpPr>
        <p:spPr>
          <a:xfrm>
            <a:off x="199040" y="516431"/>
            <a:ext cx="4084725"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89984" y="516431"/>
            <a:ext cx="4065204"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533870" y="551400"/>
            <a:ext cx="3572661" cy="498984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1929190" y="5141556"/>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p:cNvSpPr/>
          <p:nvPr/>
        </p:nvSpPr>
        <p:spPr>
          <a:xfrm>
            <a:off x="6172885" y="5225322"/>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p:cNvSpPr/>
          <p:nvPr/>
        </p:nvSpPr>
        <p:spPr>
          <a:xfrm>
            <a:off x="10131400" y="5225322"/>
            <a:ext cx="516835" cy="715618"/>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844826" y="32275"/>
            <a:ext cx="10416209" cy="461665"/>
          </a:xfrm>
          <a:prstGeom prst="rect">
            <a:avLst/>
          </a:prstGeom>
          <a:noFill/>
        </p:spPr>
        <p:txBody>
          <a:bodyPr wrap="square" rtlCol="0">
            <a:spAutoFit/>
          </a:bodyPr>
          <a:lstStyle/>
          <a:p>
            <a:pPr algn="ctr"/>
            <a:r>
              <a:rPr kumimoji="1" lang="ja-JP" altLang="en-US" sz="2400" b="1" dirty="0" smtClean="0">
                <a:solidFill>
                  <a:schemeClr val="accent5">
                    <a:lumMod val="75000"/>
                  </a:schemeClr>
                </a:solidFill>
                <a:latin typeface="BIZ UDPゴシック" panose="020B0400000000000000" pitchFamily="50" charset="-128"/>
                <a:ea typeface="BIZ UDPゴシック" panose="020B0400000000000000" pitchFamily="50" charset="-128"/>
              </a:rPr>
              <a:t>案：　</a:t>
            </a:r>
            <a:r>
              <a:rPr kumimoji="1" lang="en-US" altLang="ja-JP" sz="2400" b="1" dirty="0" smtClean="0">
                <a:solidFill>
                  <a:schemeClr val="accent5">
                    <a:lumMod val="75000"/>
                  </a:schemeClr>
                </a:solidFill>
                <a:latin typeface="BIZ UDPゴシック" panose="020B0400000000000000" pitchFamily="50" charset="-128"/>
                <a:ea typeface="BIZ UDPゴシック" panose="020B0400000000000000" pitchFamily="50" charset="-128"/>
              </a:rPr>
              <a:t>3</a:t>
            </a:r>
            <a:r>
              <a:rPr lang="ja-JP" altLang="en-US" sz="2400" b="1" dirty="0" smtClean="0">
                <a:solidFill>
                  <a:schemeClr val="accent5">
                    <a:lumMod val="75000"/>
                  </a:schemeClr>
                </a:solidFill>
                <a:latin typeface="BIZ UDPゴシック" panose="020B0400000000000000" pitchFamily="50" charset="-128"/>
                <a:ea typeface="BIZ UDPゴシック" panose="020B0400000000000000" pitchFamily="50" charset="-128"/>
              </a:rPr>
              <a:t>方向から検討</a:t>
            </a:r>
            <a:endParaRPr kumimoji="1" lang="ja-JP" altLang="en-US" sz="2400" b="1" dirty="0">
              <a:solidFill>
                <a:schemeClr val="accent5">
                  <a:lumMod val="7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569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健診項目以外の選定</a:t>
            </a:r>
            <a:endParaRPr kumimoji="1" lang="ja-JP" altLang="en-US" dirty="0"/>
          </a:p>
        </p:txBody>
      </p:sp>
      <p:sp>
        <p:nvSpPr>
          <p:cNvPr id="3" name="コンテンツ プレースホルダー 2"/>
          <p:cNvSpPr>
            <a:spLocks noGrp="1"/>
          </p:cNvSpPr>
          <p:nvPr>
            <p:ph idx="1"/>
          </p:nvPr>
        </p:nvSpPr>
        <p:spPr>
          <a:xfrm>
            <a:off x="798443" y="1073427"/>
            <a:ext cx="10515600" cy="5874026"/>
          </a:xfrm>
        </p:spPr>
        <p:txBody>
          <a:bodyPr>
            <a:normAutofit/>
          </a:bodyPr>
          <a:lstStyle/>
          <a:p>
            <a:r>
              <a:rPr lang="ja-JP" altLang="en-US" sz="1800" dirty="0"/>
              <a:t>これまで十分でなかった項目の</a:t>
            </a:r>
            <a:r>
              <a:rPr lang="ja-JP" altLang="en-US" sz="1800" dirty="0" smtClean="0"/>
              <a:t>追加</a:t>
            </a:r>
            <a:endParaRPr lang="en-US" altLang="ja-JP" sz="1800" dirty="0" smtClean="0"/>
          </a:p>
          <a:p>
            <a:pPr marL="800100" lvl="1" indent="-342900"/>
            <a:r>
              <a:rPr lang="ja-JP" altLang="en-US" sz="1600" dirty="0" smtClean="0"/>
              <a:t>循環器疾患</a:t>
            </a:r>
            <a:endParaRPr lang="en-US" altLang="ja-JP" sz="1600" dirty="0" smtClean="0"/>
          </a:p>
          <a:p>
            <a:pPr marL="800100" lvl="1" indent="-342900"/>
            <a:r>
              <a:rPr lang="ja-JP" altLang="en-US" sz="1600" dirty="0" smtClean="0"/>
              <a:t>休養、心</a:t>
            </a:r>
            <a:r>
              <a:rPr lang="ja-JP" altLang="en-US" sz="1600" dirty="0"/>
              <a:t>の健康</a:t>
            </a:r>
            <a:endParaRPr lang="en-US" altLang="ja-JP" sz="1600" dirty="0"/>
          </a:p>
          <a:p>
            <a:pPr marL="800100" lvl="1" indent="-342900"/>
            <a:r>
              <a:rPr lang="ja-JP" altLang="en-US" sz="1600" dirty="0" smtClean="0"/>
              <a:t>社会環境</a:t>
            </a:r>
            <a:endParaRPr lang="en-US" altLang="ja-JP" sz="1600" dirty="0" smtClean="0"/>
          </a:p>
          <a:p>
            <a:pPr marL="800100" lvl="1" indent="-342900"/>
            <a:r>
              <a:rPr lang="ja-JP" altLang="en-US" sz="1600" dirty="0"/>
              <a:t>格差</a:t>
            </a:r>
            <a:endParaRPr lang="en-US" altLang="ja-JP" sz="1600" dirty="0" smtClean="0"/>
          </a:p>
          <a:p>
            <a:r>
              <a:rPr lang="ja-JP" altLang="en-US" sz="1800" dirty="0" smtClean="0"/>
              <a:t>時代背景</a:t>
            </a:r>
            <a:endParaRPr lang="en-US" altLang="ja-JP" sz="1800" dirty="0"/>
          </a:p>
          <a:p>
            <a:pPr lvl="1"/>
            <a:r>
              <a:rPr lang="ja-JP" altLang="en-US" sz="1600" dirty="0"/>
              <a:t>　関西通勤圏（ベットタウン化</a:t>
            </a:r>
            <a:r>
              <a:rPr lang="ja-JP" altLang="en-US" sz="1600" dirty="0" smtClean="0"/>
              <a:t>）　：今後悪化の可能性考えられる指標（首都圏：神奈川、千葉、埼玉など類似？）</a:t>
            </a:r>
            <a:endParaRPr lang="en-US" altLang="ja-JP" sz="1600" dirty="0"/>
          </a:p>
          <a:p>
            <a:pPr lvl="2"/>
            <a:r>
              <a:rPr lang="ja-JP" altLang="en-US" sz="1400" dirty="0" smtClean="0"/>
              <a:t>通勤時間増</a:t>
            </a:r>
            <a:r>
              <a:rPr lang="ja-JP" altLang="en-US" sz="1400" dirty="0"/>
              <a:t>（食事時間、睡眠）</a:t>
            </a:r>
            <a:endParaRPr lang="en-US" altLang="ja-JP" sz="1400" dirty="0"/>
          </a:p>
          <a:p>
            <a:pPr lvl="2"/>
            <a:r>
              <a:rPr lang="ja-JP" altLang="en-US" sz="1400" dirty="0" smtClean="0"/>
              <a:t>休息</a:t>
            </a:r>
            <a:r>
              <a:rPr lang="ja-JP" altLang="en-US" sz="1400" dirty="0"/>
              <a:t>・ストレス</a:t>
            </a:r>
            <a:endParaRPr lang="en-US" altLang="ja-JP" sz="1400" dirty="0"/>
          </a:p>
          <a:p>
            <a:pPr lvl="2"/>
            <a:r>
              <a:rPr lang="ja-JP" altLang="en-US" sz="1400" dirty="0" smtClean="0"/>
              <a:t>子供</a:t>
            </a:r>
            <a:r>
              <a:rPr lang="ja-JP" altLang="en-US" sz="1400" dirty="0"/>
              <a:t>との時間</a:t>
            </a:r>
            <a:endParaRPr lang="en-US" altLang="ja-JP" sz="1400" dirty="0"/>
          </a:p>
          <a:p>
            <a:pPr lvl="1"/>
            <a:r>
              <a:rPr lang="ja-JP" altLang="en-US" sz="1600" dirty="0"/>
              <a:t>　</a:t>
            </a:r>
            <a:r>
              <a:rPr lang="ja-JP" altLang="en-US" sz="1600" dirty="0" smtClean="0"/>
              <a:t>環境</a:t>
            </a:r>
            <a:endParaRPr lang="en-US" altLang="ja-JP" sz="1600" dirty="0" smtClean="0"/>
          </a:p>
          <a:p>
            <a:pPr lvl="2"/>
            <a:r>
              <a:rPr lang="ja-JP" altLang="en-US" sz="1400" dirty="0" smtClean="0"/>
              <a:t>温暖化の対策（直接的な健康影響、健康増進活動への影響）</a:t>
            </a:r>
            <a:endParaRPr lang="en-US" altLang="ja-JP" sz="1400" dirty="0" smtClean="0"/>
          </a:p>
          <a:p>
            <a:pPr lvl="3"/>
            <a:r>
              <a:rPr lang="ja-JP" altLang="en-US" sz="1400" dirty="0" smtClean="0"/>
              <a:t>緑の指標（緑被率、緑視率）</a:t>
            </a:r>
            <a:endParaRPr lang="en-US" altLang="ja-JP" sz="1400" dirty="0" smtClean="0"/>
          </a:p>
          <a:p>
            <a:pPr lvl="3"/>
            <a:r>
              <a:rPr lang="ja-JP" altLang="en-US" sz="1400" dirty="0"/>
              <a:t>公園</a:t>
            </a:r>
            <a:r>
              <a:rPr lang="ja-JP" altLang="en-US" sz="1400" dirty="0" smtClean="0"/>
              <a:t>の数、身近な公園までの距離</a:t>
            </a:r>
            <a:endParaRPr lang="en-US" altLang="ja-JP" sz="1400" dirty="0" smtClean="0"/>
          </a:p>
          <a:p>
            <a:pPr lvl="2"/>
            <a:r>
              <a:rPr lang="ja-JP" altLang="en-US" sz="1400" dirty="0"/>
              <a:t>環境</a:t>
            </a:r>
            <a:r>
              <a:rPr lang="ja-JP" altLang="en-US" sz="1400" dirty="0" smtClean="0"/>
              <a:t>整備</a:t>
            </a:r>
            <a:endParaRPr lang="en-US" altLang="ja-JP" sz="1400" dirty="0" smtClean="0"/>
          </a:p>
          <a:p>
            <a:pPr lvl="3"/>
            <a:r>
              <a:rPr lang="ja-JP" altLang="en-US" sz="1400" dirty="0" smtClean="0"/>
              <a:t>公園</a:t>
            </a:r>
            <a:endParaRPr lang="en-US" altLang="ja-JP" sz="1400" dirty="0" smtClean="0"/>
          </a:p>
          <a:p>
            <a:pPr lvl="3"/>
            <a:r>
              <a:rPr lang="ja-JP" altLang="en-US" sz="1400" dirty="0"/>
              <a:t>社会</a:t>
            </a:r>
            <a:r>
              <a:rPr lang="ja-JP" altLang="en-US" sz="1400" dirty="0" smtClean="0"/>
              <a:t>スポーツ、ボランティア</a:t>
            </a:r>
            <a:endParaRPr lang="en-US" altLang="ja-JP" sz="1400" dirty="0" smtClean="0"/>
          </a:p>
          <a:p>
            <a:pPr lvl="3"/>
            <a:r>
              <a:rPr lang="ja-JP" altLang="en-US" sz="1400" dirty="0" smtClean="0"/>
              <a:t>災害時（避難所、福祉避難所整備、）</a:t>
            </a:r>
            <a:endParaRPr lang="en-US" altLang="ja-JP" sz="1400" dirty="0" smtClean="0"/>
          </a:p>
          <a:p>
            <a:pPr lvl="3"/>
            <a:r>
              <a:rPr lang="ja-JP" altLang="en-US" sz="1400" dirty="0" smtClean="0"/>
              <a:t>地域包括ケア、ソーシャルインクルージョン指標</a:t>
            </a:r>
            <a:endParaRPr lang="en-US" altLang="ja-JP" sz="1400" dirty="0"/>
          </a:p>
        </p:txBody>
      </p:sp>
    </p:spTree>
    <p:extLst>
      <p:ext uri="{BB962C8B-B14F-4D97-AF65-F5344CB8AC3E}">
        <p14:creationId xmlns:p14="http://schemas.microsoft.com/office/powerpoint/2010/main" val="2875437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“健康をはかる“　</a:t>
            </a:r>
            <a:r>
              <a:rPr kumimoji="1" lang="en-US" altLang="ja-JP" dirty="0" smtClean="0"/>
              <a:t>SF-</a:t>
            </a:r>
            <a:r>
              <a:rPr kumimoji="1" lang="ja-JP" altLang="en-US" dirty="0" smtClean="0"/>
              <a:t>８，</a:t>
            </a:r>
            <a:r>
              <a:rPr kumimoji="1" lang="en-US" altLang="ja-JP" dirty="0" smtClean="0"/>
              <a:t>12</a:t>
            </a:r>
            <a:endParaRPr kumimoji="1" lang="ja-JP" altLang="en-US" dirty="0"/>
          </a:p>
        </p:txBody>
      </p:sp>
      <p:sp>
        <p:nvSpPr>
          <p:cNvPr id="3" name="コンテンツ プレースホルダー 2"/>
          <p:cNvSpPr>
            <a:spLocks noGrp="1"/>
          </p:cNvSpPr>
          <p:nvPr>
            <p:ph idx="1"/>
          </p:nvPr>
        </p:nvSpPr>
        <p:spPr>
          <a:xfrm>
            <a:off x="616227" y="1263368"/>
            <a:ext cx="3995530" cy="4891371"/>
          </a:xfrm>
        </p:spPr>
        <p:txBody>
          <a:bodyPr>
            <a:normAutofit/>
          </a:bodyPr>
          <a:lstStyle/>
          <a:p>
            <a:r>
              <a:rPr lang="en-US" altLang="ja-JP" sz="2000" dirty="0" smtClean="0"/>
              <a:t>SF-36</a:t>
            </a:r>
            <a:r>
              <a:rPr lang="ja-JP" altLang="en-US" sz="2000" dirty="0" smtClean="0"/>
              <a:t>は</a:t>
            </a:r>
            <a:r>
              <a:rPr lang="ja-JP" altLang="en-US" sz="2000" dirty="0"/>
              <a:t>、健康関連</a:t>
            </a:r>
            <a:r>
              <a:rPr lang="en-US" altLang="ja-JP" sz="2000" dirty="0"/>
              <a:t>QOL</a:t>
            </a:r>
            <a:r>
              <a:rPr lang="ja-JP" altLang="en-US" sz="2000" dirty="0"/>
              <a:t>（</a:t>
            </a:r>
            <a:r>
              <a:rPr lang="en-US" altLang="ja-JP" sz="2000" dirty="0"/>
              <a:t>HRQOL: Health Related Quality of Life</a:t>
            </a:r>
            <a:r>
              <a:rPr lang="ja-JP" altLang="en-US" sz="2000" dirty="0"/>
              <a:t>）の包括的尺度</a:t>
            </a:r>
          </a:p>
          <a:p>
            <a:r>
              <a:rPr lang="ja-JP" altLang="en-US" sz="2000" dirty="0"/>
              <a:t>現在、</a:t>
            </a:r>
            <a:r>
              <a:rPr lang="en-US" altLang="ja-JP" sz="2000" dirty="0"/>
              <a:t>170</a:t>
            </a:r>
            <a:r>
              <a:rPr lang="ja-JP" altLang="en-US" sz="2000" dirty="0"/>
              <a:t>カ国語以上に翻訳されて国際的に広く使われている</a:t>
            </a:r>
          </a:p>
          <a:p>
            <a:r>
              <a:rPr lang="ja-JP" altLang="en-US" sz="2000" dirty="0"/>
              <a:t>国民標準値との比較ができる</a:t>
            </a:r>
          </a:p>
          <a:p>
            <a:endParaRPr lang="ja-JP" altLang="en-US" sz="2000" dirty="0"/>
          </a:p>
          <a:p>
            <a:r>
              <a:rPr lang="en-US" altLang="ja-JP" sz="2000" dirty="0"/>
              <a:t>SF-36</a:t>
            </a:r>
            <a:r>
              <a:rPr lang="ja-JP" altLang="en-US" sz="2000" dirty="0"/>
              <a:t>は、ある疾患に限定した内容ではなく、健康についての万人に共通した概念のもとに構成されている</a:t>
            </a:r>
            <a:r>
              <a:rPr lang="ja-JP" altLang="en-US" sz="2000" dirty="0" smtClean="0"/>
              <a:t>。</a:t>
            </a:r>
            <a:endParaRPr lang="ja-JP" altLang="en-US" sz="2000" dirty="0"/>
          </a:p>
        </p:txBody>
      </p:sp>
      <p:pic>
        <p:nvPicPr>
          <p:cNvPr id="3074" name="Picture 2" descr="画像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077" y="1397068"/>
            <a:ext cx="6637775" cy="475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801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8</a:t>
            </a:r>
            <a:r>
              <a:rPr kumimoji="1" lang="ja-JP" altLang="en-US" dirty="0" err="1" smtClean="0"/>
              <a:t>つの</a:t>
            </a:r>
            <a:r>
              <a:rPr kumimoji="1" lang="ja-JP" altLang="en-US" dirty="0" smtClean="0"/>
              <a:t>ドメイン</a:t>
            </a:r>
            <a:endParaRPr kumimoji="1" lang="ja-JP" altLang="en-US" dirty="0"/>
          </a:p>
        </p:txBody>
      </p:sp>
      <p:sp>
        <p:nvSpPr>
          <p:cNvPr id="3" name="コンテンツ プレースホルダー 2"/>
          <p:cNvSpPr>
            <a:spLocks noGrp="1"/>
          </p:cNvSpPr>
          <p:nvPr>
            <p:ph idx="1"/>
          </p:nvPr>
        </p:nvSpPr>
        <p:spPr>
          <a:xfrm>
            <a:off x="7036905" y="1274753"/>
            <a:ext cx="4986130" cy="4891371"/>
          </a:xfrm>
        </p:spPr>
        <p:txBody>
          <a:bodyPr/>
          <a:lstStyle/>
          <a:p>
            <a:r>
              <a:rPr lang="en-US" altLang="ja-JP" sz="2000" dirty="0" smtClean="0"/>
              <a:t>SF-36</a:t>
            </a:r>
            <a:r>
              <a:rPr lang="ja-JP" altLang="en-US" sz="2000" dirty="0" smtClean="0"/>
              <a:t>　</a:t>
            </a:r>
            <a:r>
              <a:rPr lang="en-US" altLang="ja-JP" sz="2000" dirty="0" smtClean="0"/>
              <a:t>8</a:t>
            </a:r>
            <a:r>
              <a:rPr lang="ja-JP" altLang="en-US" sz="2000" dirty="0" err="1"/>
              <a:t>つの</a:t>
            </a:r>
            <a:r>
              <a:rPr lang="ja-JP" altLang="en-US" sz="2000" dirty="0"/>
              <a:t>健康概念を測定</a:t>
            </a:r>
            <a:endParaRPr lang="en-US" altLang="ja-JP" sz="2000" dirty="0"/>
          </a:p>
          <a:p>
            <a:pPr marL="800100" lvl="2" indent="0">
              <a:buNone/>
            </a:pPr>
            <a:r>
              <a:rPr lang="en-US" altLang="ja-JP" dirty="0"/>
              <a:t>(1)</a:t>
            </a:r>
            <a:r>
              <a:rPr lang="ja-JP" altLang="en-US" dirty="0"/>
              <a:t>身体機能　</a:t>
            </a:r>
            <a:endParaRPr lang="en-US" altLang="ja-JP" dirty="0"/>
          </a:p>
          <a:p>
            <a:pPr marL="800100" lvl="2" indent="0">
              <a:buNone/>
            </a:pPr>
            <a:r>
              <a:rPr lang="en-US" altLang="ja-JP" dirty="0"/>
              <a:t>(2)</a:t>
            </a:r>
            <a:r>
              <a:rPr lang="ja-JP" altLang="en-US" dirty="0"/>
              <a:t>日常役割機能（身体</a:t>
            </a:r>
            <a:r>
              <a:rPr lang="en-US" altLang="ja-JP" dirty="0"/>
              <a:t>) </a:t>
            </a:r>
            <a:r>
              <a:rPr lang="ja-JP" altLang="en-US" dirty="0"/>
              <a:t>　 </a:t>
            </a:r>
            <a:endParaRPr lang="en-US" altLang="ja-JP" dirty="0"/>
          </a:p>
          <a:p>
            <a:pPr marL="800100" lvl="2" indent="0">
              <a:buNone/>
            </a:pPr>
            <a:r>
              <a:rPr lang="en-US" altLang="ja-JP" dirty="0"/>
              <a:t>(3)</a:t>
            </a:r>
            <a:r>
              <a:rPr lang="ja-JP" altLang="en-US" dirty="0"/>
              <a:t>体の痛み 　</a:t>
            </a:r>
            <a:endParaRPr lang="en-US" altLang="ja-JP" dirty="0"/>
          </a:p>
          <a:p>
            <a:pPr marL="800100" lvl="2" indent="0">
              <a:buNone/>
            </a:pPr>
            <a:r>
              <a:rPr lang="en-US" altLang="ja-JP" dirty="0"/>
              <a:t>(4)</a:t>
            </a:r>
            <a:r>
              <a:rPr lang="ja-JP" altLang="en-US" dirty="0"/>
              <a:t>全体的健康感　</a:t>
            </a:r>
            <a:endParaRPr lang="en-US" altLang="ja-JP" dirty="0"/>
          </a:p>
          <a:p>
            <a:pPr marL="800100" lvl="2" indent="0">
              <a:buNone/>
            </a:pPr>
            <a:r>
              <a:rPr lang="en-US" altLang="ja-JP" dirty="0"/>
              <a:t>(5)</a:t>
            </a:r>
            <a:r>
              <a:rPr lang="ja-JP" altLang="en-US" dirty="0"/>
              <a:t>活力　</a:t>
            </a:r>
            <a:endParaRPr lang="en-US" altLang="ja-JP" dirty="0"/>
          </a:p>
          <a:p>
            <a:pPr marL="800100" lvl="2" indent="0">
              <a:buNone/>
            </a:pPr>
            <a:r>
              <a:rPr lang="en-US" altLang="ja-JP" dirty="0"/>
              <a:t>(6)</a:t>
            </a:r>
            <a:r>
              <a:rPr lang="ja-JP" altLang="en-US" dirty="0"/>
              <a:t>社会生活機能　</a:t>
            </a:r>
            <a:endParaRPr lang="en-US" altLang="ja-JP" dirty="0"/>
          </a:p>
          <a:p>
            <a:pPr marL="800100" lvl="2" indent="0">
              <a:buNone/>
            </a:pPr>
            <a:r>
              <a:rPr lang="en-US" altLang="ja-JP" dirty="0"/>
              <a:t>(7)</a:t>
            </a:r>
            <a:r>
              <a:rPr lang="ja-JP" altLang="en-US" dirty="0"/>
              <a:t>日常役割機能（精神</a:t>
            </a:r>
            <a:r>
              <a:rPr lang="en-US" altLang="ja-JP" dirty="0"/>
              <a:t>)</a:t>
            </a:r>
            <a:r>
              <a:rPr lang="ja-JP" altLang="en-US" dirty="0"/>
              <a:t>　</a:t>
            </a:r>
            <a:r>
              <a:rPr lang="en-US" altLang="ja-JP" dirty="0"/>
              <a:t/>
            </a:r>
            <a:br>
              <a:rPr lang="en-US" altLang="ja-JP" dirty="0"/>
            </a:br>
            <a:r>
              <a:rPr lang="en-US" altLang="ja-JP" dirty="0"/>
              <a:t>(8)</a:t>
            </a:r>
            <a:r>
              <a:rPr lang="ja-JP" altLang="en-US" dirty="0"/>
              <a:t>心の健康</a:t>
            </a:r>
            <a:r>
              <a:rPr lang="ja-JP" altLang="en-US" sz="3600" dirty="0"/>
              <a:t>　</a:t>
            </a:r>
            <a:endParaRPr lang="en-US" altLang="ja-JP" sz="3600" dirty="0"/>
          </a:p>
          <a:p>
            <a:endParaRPr lang="en-US" altLang="ja-JP" sz="1800" dirty="0" smtClean="0"/>
          </a:p>
          <a:p>
            <a:r>
              <a:rPr lang="en-US" altLang="ja-JP" sz="1800" dirty="0" smtClean="0"/>
              <a:t>SF-12, 8</a:t>
            </a:r>
            <a:r>
              <a:rPr lang="ja-JP" altLang="en-US" sz="1800" dirty="0" err="1"/>
              <a:t>には</a:t>
            </a:r>
            <a:r>
              <a:rPr lang="ja-JP" altLang="en-US" sz="1800" dirty="0"/>
              <a:t>国民標準値が設定されており比較可能</a:t>
            </a:r>
            <a:endParaRPr lang="en-US" altLang="ja-JP" sz="1800" dirty="0"/>
          </a:p>
          <a:p>
            <a:r>
              <a:rPr lang="en-US" altLang="ja-JP" sz="1800" dirty="0"/>
              <a:t>Sf-36</a:t>
            </a:r>
            <a:r>
              <a:rPr lang="ja-JP" altLang="en-US" sz="1800" dirty="0"/>
              <a:t>との</a:t>
            </a:r>
            <a:r>
              <a:rPr lang="ja-JP" altLang="en-US" sz="1800" dirty="0" smtClean="0"/>
              <a:t>互換</a:t>
            </a:r>
            <a:endParaRPr lang="ja-JP" altLang="en-US" sz="1800" dirty="0"/>
          </a:p>
        </p:txBody>
      </p:sp>
      <p:pic>
        <p:nvPicPr>
          <p:cNvPr id="4" name="図 3"/>
          <p:cNvPicPr>
            <a:picLocks noChangeAspect="1"/>
          </p:cNvPicPr>
          <p:nvPr/>
        </p:nvPicPr>
        <p:blipFill>
          <a:blip r:embed="rId2"/>
          <a:stretch>
            <a:fillRect/>
          </a:stretch>
        </p:blipFill>
        <p:spPr>
          <a:xfrm>
            <a:off x="415704" y="911241"/>
            <a:ext cx="6507099" cy="5618397"/>
          </a:xfrm>
          <a:prstGeom prst="rect">
            <a:avLst/>
          </a:prstGeom>
        </p:spPr>
      </p:pic>
    </p:spTree>
    <p:extLst>
      <p:ext uri="{BB962C8B-B14F-4D97-AF65-F5344CB8AC3E}">
        <p14:creationId xmlns:p14="http://schemas.microsoft.com/office/powerpoint/2010/main" val="560833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600" dirty="0" smtClean="0"/>
              <a:t>社会環境指標　（デジタル庁</a:t>
            </a:r>
            <a:r>
              <a:rPr kumimoji="1" lang="en-US" altLang="ja-JP" sz="3600" dirty="0" smtClean="0"/>
              <a:t>Well-being</a:t>
            </a:r>
            <a:r>
              <a:rPr kumimoji="1" lang="ja-JP" altLang="en-US" sz="3600" dirty="0" smtClean="0"/>
              <a:t>指標）</a:t>
            </a:r>
            <a:endParaRPr kumimoji="1" lang="ja-JP" altLang="en-US" sz="3600" dirty="0"/>
          </a:p>
        </p:txBody>
      </p:sp>
      <p:pic>
        <p:nvPicPr>
          <p:cNvPr id="1026" name="Picture 2" descr="デジタル田園都市におけるWell-Being指標とは？：『ビジネス2.0』の視点：オルタナティブ・ブロ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616" y="1219086"/>
            <a:ext cx="9539087" cy="5155324"/>
          </a:xfrm>
          <a:prstGeom prst="rect">
            <a:avLst/>
          </a:prstGeom>
          <a:noFill/>
          <a:extLst>
            <a:ext uri="{909E8E84-426E-40DD-AFC4-6F175D3DCCD1}">
              <a14:hiddenFill xmlns:a14="http://schemas.microsoft.com/office/drawing/2010/main">
                <a:solidFill>
                  <a:srgbClr val="FFFFFF"/>
                </a:solidFill>
              </a14:hiddenFill>
            </a:ext>
          </a:extLst>
        </p:spPr>
      </p:pic>
      <p:sp>
        <p:nvSpPr>
          <p:cNvPr id="4" name="角丸四角形 3"/>
          <p:cNvSpPr/>
          <p:nvPr/>
        </p:nvSpPr>
        <p:spPr>
          <a:xfrm>
            <a:off x="2395330" y="2325757"/>
            <a:ext cx="1967948" cy="14709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5887277" y="2249558"/>
            <a:ext cx="3495261" cy="13285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7779025" y="4191002"/>
            <a:ext cx="1752601" cy="20010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415704" y="953496"/>
            <a:ext cx="10515600" cy="4891371"/>
          </a:xfrm>
        </p:spPr>
        <p:txBody>
          <a:bodyPr/>
          <a:lstStyle/>
          <a:p>
            <a:r>
              <a:rPr lang="en-US" altLang="ja-JP" dirty="0"/>
              <a:t>https://www.sci-japan.or.jp/LWCI/index.html</a:t>
            </a:r>
            <a:endParaRPr kumimoji="1" lang="ja-JP" altLang="en-US" dirty="0"/>
          </a:p>
        </p:txBody>
      </p:sp>
      <p:sp>
        <p:nvSpPr>
          <p:cNvPr id="5" name="正方形/長方形 4"/>
          <p:cNvSpPr/>
          <p:nvPr/>
        </p:nvSpPr>
        <p:spPr>
          <a:xfrm>
            <a:off x="415704" y="6120396"/>
            <a:ext cx="11695044" cy="523220"/>
          </a:xfrm>
          <a:prstGeom prst="rect">
            <a:avLst/>
          </a:prstGeom>
        </p:spPr>
        <p:txBody>
          <a:bodyPr wrap="square">
            <a:spAutoFit/>
          </a:bodyPr>
          <a:lstStyle/>
          <a:p>
            <a:r>
              <a:rPr lang="ja-JP" altLang="en-US" sz="1400" dirty="0">
                <a:solidFill>
                  <a:srgbClr val="383838"/>
                </a:solidFill>
                <a:latin typeface="BIZ UDGothic" panose="020B0400000000000000" pitchFamily="49" charset="-128"/>
                <a:ea typeface="BIZ UDGothic" panose="020B0400000000000000" pitchFamily="49" charset="-128"/>
              </a:rPr>
              <a:t>デジタル田園都市国家構想では、目指す「心ゆたかな暮らし」（</a:t>
            </a:r>
            <a:r>
              <a:rPr lang="en-US" altLang="ja-JP" sz="1400" dirty="0">
                <a:solidFill>
                  <a:srgbClr val="383838"/>
                </a:solidFill>
                <a:latin typeface="Roboto"/>
              </a:rPr>
              <a:t>Well-Being</a:t>
            </a:r>
            <a:r>
              <a:rPr lang="ja-JP" altLang="en-US" sz="1400" dirty="0">
                <a:solidFill>
                  <a:srgbClr val="383838"/>
                </a:solidFill>
                <a:latin typeface="BIZ UDGothic" panose="020B0400000000000000" pitchFamily="49" charset="-128"/>
                <a:ea typeface="BIZ UDGothic" panose="020B0400000000000000" pitchFamily="49" charset="-128"/>
              </a:rPr>
              <a:t>）と「持続可能な環境・社会・経済」（</a:t>
            </a:r>
            <a:r>
              <a:rPr lang="en-US" altLang="ja-JP" sz="1400" dirty="0">
                <a:solidFill>
                  <a:srgbClr val="383838"/>
                </a:solidFill>
                <a:latin typeface="Roboto"/>
              </a:rPr>
              <a:t>Sustainability</a:t>
            </a:r>
            <a:r>
              <a:rPr lang="ja-JP" altLang="en-US" sz="1400" dirty="0">
                <a:solidFill>
                  <a:srgbClr val="383838"/>
                </a:solidFill>
                <a:latin typeface="BIZ UDGothic" panose="020B0400000000000000" pitchFamily="49" charset="-128"/>
                <a:ea typeface="BIZ UDGothic" panose="020B0400000000000000" pitchFamily="49" charset="-128"/>
              </a:rPr>
              <a:t>）の実現に向けた取組の指標として、行政だけでなく産官学、市民を含めた様々なプレイヤーの協力を引き出す</a:t>
            </a:r>
            <a:r>
              <a:rPr lang="ja-JP" altLang="en-US" sz="1400" dirty="0" smtClean="0">
                <a:solidFill>
                  <a:srgbClr val="383838"/>
                </a:solidFill>
                <a:latin typeface="BIZ UDGothic" panose="020B0400000000000000" pitchFamily="49" charset="-128"/>
                <a:ea typeface="BIZ UDGothic" panose="020B0400000000000000" pitchFamily="49" charset="-128"/>
              </a:rPr>
              <a:t>ツールとしてつかわれている</a:t>
            </a:r>
            <a:endParaRPr lang="ja-JP" altLang="en-US" sz="1400" dirty="0"/>
          </a:p>
        </p:txBody>
      </p:sp>
    </p:spTree>
    <p:extLst>
      <p:ext uri="{BB962C8B-B14F-4D97-AF65-F5344CB8AC3E}">
        <p14:creationId xmlns:p14="http://schemas.microsoft.com/office/powerpoint/2010/main" val="3617462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endParaRPr kumimoji="1" lang="ja-JP" altLang="en-US"/>
          </a:p>
        </p:txBody>
      </p:sp>
      <p:sp>
        <p:nvSpPr>
          <p:cNvPr id="5" name="コンテンツ プレースホルダー 4"/>
          <p:cNvSpPr>
            <a:spLocks noGrp="1"/>
          </p:cNvSpPr>
          <p:nvPr>
            <p:ph idx="1"/>
          </p:nvPr>
        </p:nvSpPr>
        <p:spPr/>
        <p:txBody>
          <a:bodyPr/>
          <a:lstStyle/>
          <a:p>
            <a:endParaRPr kumimoji="1" lang="ja-JP" altLang="en-US"/>
          </a:p>
        </p:txBody>
      </p:sp>
      <p:pic>
        <p:nvPicPr>
          <p:cNvPr id="2050" name="Picture 2" descr="地域幸福度（Well-Being）指標の全体構成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553" y="945733"/>
            <a:ext cx="12685457" cy="500349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8587409" y="1368432"/>
            <a:ext cx="3518452" cy="4247317"/>
          </a:xfrm>
          <a:prstGeom prst="rect">
            <a:avLst/>
          </a:prstGeom>
        </p:spPr>
        <p:txBody>
          <a:bodyPr wrap="square">
            <a:spAutoFit/>
          </a:bodyPr>
          <a:lstStyle/>
          <a:p>
            <a:r>
              <a:rPr lang="ja-JP" altLang="en-US" dirty="0" smtClean="0">
                <a:solidFill>
                  <a:srgbClr val="000000"/>
                </a:solidFill>
                <a:latin typeface="Arial" panose="020B0604020202020204" pitchFamily="34" charset="0"/>
              </a:rPr>
              <a:t>利用制限</a:t>
            </a:r>
            <a:endParaRPr lang="en-US" altLang="ja-JP" dirty="0" smtClean="0">
              <a:solidFill>
                <a:srgbClr val="000000"/>
              </a:solidFill>
              <a:latin typeface="Arial" panose="020B0604020202020204" pitchFamily="34" charset="0"/>
            </a:endParaRPr>
          </a:p>
          <a:p>
            <a:endParaRPr lang="en-US" altLang="ja-JP" dirty="0" smtClean="0">
              <a:solidFill>
                <a:srgbClr val="000000"/>
              </a:solidFill>
              <a:latin typeface="Arial" panose="020B0604020202020204" pitchFamily="34" charset="0"/>
            </a:endParaRPr>
          </a:p>
          <a:p>
            <a:r>
              <a:rPr lang="ja-JP" altLang="en-US" dirty="0" smtClean="0">
                <a:solidFill>
                  <a:srgbClr val="000000"/>
                </a:solidFill>
                <a:latin typeface="Arial" panose="020B0604020202020204" pitchFamily="34" charset="0"/>
              </a:rPr>
              <a:t>地域</a:t>
            </a:r>
            <a:r>
              <a:rPr lang="ja-JP" altLang="en-US" dirty="0">
                <a:solidFill>
                  <a:srgbClr val="000000"/>
                </a:solidFill>
                <a:latin typeface="Arial" panose="020B0604020202020204" pitchFamily="34" charset="0"/>
              </a:rPr>
              <a:t>幸福度（</a:t>
            </a:r>
            <a:r>
              <a:rPr lang="en-US" altLang="ja-JP" dirty="0">
                <a:solidFill>
                  <a:srgbClr val="000000"/>
                </a:solidFill>
                <a:latin typeface="Arial" panose="020B0604020202020204" pitchFamily="34" charset="0"/>
              </a:rPr>
              <a:t>Well-Being</a:t>
            </a:r>
            <a:r>
              <a:rPr lang="ja-JP" altLang="en-US" dirty="0">
                <a:solidFill>
                  <a:srgbClr val="000000"/>
                </a:solidFill>
                <a:latin typeface="Arial" panose="020B0604020202020204" pitchFamily="34" charset="0"/>
              </a:rPr>
              <a:t>）指標は、デジタル田園都市国家構想の実現に向け、活用することを目的としています。自治体間の優劣の比較やランキング付けなど、目的外の利用は厳に慎んで下さい</a:t>
            </a:r>
            <a:r>
              <a:rPr lang="ja-JP" altLang="en-US" dirty="0" smtClean="0">
                <a:solidFill>
                  <a:srgbClr val="000000"/>
                </a:solidFill>
                <a:latin typeface="Arial" panose="020B0604020202020204" pitchFamily="34" charset="0"/>
              </a:rPr>
              <a:t>。</a:t>
            </a:r>
            <a:endParaRPr lang="en-US" altLang="ja-JP" dirty="0" smtClean="0">
              <a:solidFill>
                <a:srgbClr val="000000"/>
              </a:solidFill>
              <a:latin typeface="Arial" panose="020B0604020202020204" pitchFamily="34" charset="0"/>
            </a:endParaRPr>
          </a:p>
          <a:p>
            <a:endParaRPr lang="en-US" altLang="ja-JP" dirty="0">
              <a:solidFill>
                <a:srgbClr val="000000"/>
              </a:solidFill>
              <a:latin typeface="Arial" panose="020B0604020202020204" pitchFamily="34" charset="0"/>
            </a:endParaRPr>
          </a:p>
          <a:p>
            <a:r>
              <a:rPr lang="ja-JP" altLang="en-US" b="1" dirty="0"/>
              <a:t>ランキングではなく、自治体が「個性を磨く」機会を創出</a:t>
            </a:r>
            <a:r>
              <a:rPr lang="ja-JP" altLang="en-US" dirty="0"/>
              <a:t>都市の個性をさらに磨く気付きの材料となり、それぞれの都市の特徴をグラフの形や数値から捉えることができる</a:t>
            </a:r>
          </a:p>
          <a:p>
            <a:endParaRPr lang="ja-JP"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46062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主観</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949485" y="1108212"/>
            <a:ext cx="9855707" cy="5416828"/>
          </a:xfrm>
          <a:prstGeom prst="rect">
            <a:avLst/>
          </a:prstGeom>
        </p:spPr>
      </p:pic>
    </p:spTree>
    <p:extLst>
      <p:ext uri="{BB962C8B-B14F-4D97-AF65-F5344CB8AC3E}">
        <p14:creationId xmlns:p14="http://schemas.microsoft.com/office/powerpoint/2010/main" val="7527708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LWCI</a:t>
            </a:r>
            <a:r>
              <a:rPr kumimoji="1" lang="ja-JP" altLang="en-US" dirty="0" smtClean="0"/>
              <a:t>調査項目（主観）</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49225" y="818151"/>
            <a:ext cx="11893550" cy="3016250"/>
          </a:xfrm>
          <a:prstGeom prst="rect">
            <a:avLst/>
          </a:prstGeom>
          <a:solidFill>
            <a:schemeClr val="bg1"/>
          </a:solidFill>
        </p:spPr>
      </p:pic>
      <p:pic>
        <p:nvPicPr>
          <p:cNvPr id="5" name="図 4"/>
          <p:cNvPicPr>
            <a:picLocks noChangeAspect="1"/>
          </p:cNvPicPr>
          <p:nvPr/>
        </p:nvPicPr>
        <p:blipFill>
          <a:blip r:embed="rId3"/>
          <a:stretch>
            <a:fillRect/>
          </a:stretch>
        </p:blipFill>
        <p:spPr>
          <a:xfrm>
            <a:off x="239184" y="3775075"/>
            <a:ext cx="11893550" cy="2965450"/>
          </a:xfrm>
          <a:prstGeom prst="rect">
            <a:avLst/>
          </a:prstGeom>
          <a:solidFill>
            <a:schemeClr val="bg1"/>
          </a:solidFill>
        </p:spPr>
      </p:pic>
    </p:spTree>
    <p:extLst>
      <p:ext uri="{BB962C8B-B14F-4D97-AF65-F5344CB8AC3E}">
        <p14:creationId xmlns:p14="http://schemas.microsoft.com/office/powerpoint/2010/main" val="3603269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fontScale="90000"/>
          </a:bodyPr>
          <a:lstStyle/>
          <a:p>
            <a:endParaRPr kumimoji="1" lang="ja-JP" altLang="en-US"/>
          </a:p>
        </p:txBody>
      </p:sp>
      <p:sp>
        <p:nvSpPr>
          <p:cNvPr id="6" name="コンテンツ プレースホルダー 5"/>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49225" y="-38100"/>
            <a:ext cx="11893550" cy="6934200"/>
          </a:xfrm>
          <a:prstGeom prst="rect">
            <a:avLst/>
          </a:prstGeom>
          <a:solidFill>
            <a:schemeClr val="bg1"/>
          </a:solidFill>
        </p:spPr>
      </p:pic>
    </p:spTree>
    <p:extLst>
      <p:ext uri="{BB962C8B-B14F-4D97-AF65-F5344CB8AC3E}">
        <p14:creationId xmlns:p14="http://schemas.microsoft.com/office/powerpoint/2010/main" val="3114275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49225" y="389732"/>
            <a:ext cx="11893550" cy="2736850"/>
          </a:xfrm>
          <a:prstGeom prst="rect">
            <a:avLst/>
          </a:prstGeom>
          <a:solidFill>
            <a:schemeClr val="bg1"/>
          </a:solidFill>
        </p:spPr>
      </p:pic>
      <p:sp>
        <p:nvSpPr>
          <p:cNvPr id="5" name="正方形/長方形 4"/>
          <p:cNvSpPr/>
          <p:nvPr/>
        </p:nvSpPr>
        <p:spPr>
          <a:xfrm>
            <a:off x="4727952" y="6154739"/>
            <a:ext cx="7314823" cy="646331"/>
          </a:xfrm>
          <a:prstGeom prst="rect">
            <a:avLst/>
          </a:prstGeom>
        </p:spPr>
        <p:txBody>
          <a:bodyPr wrap="none">
            <a:spAutoFit/>
          </a:bodyPr>
          <a:lstStyle/>
          <a:p>
            <a:r>
              <a:rPr lang="ja-JP" altLang="en-US" dirty="0" smtClean="0"/>
              <a:t>地域幸福度(Well-Being)指標利活用ガイドブック</a:t>
            </a:r>
            <a:endParaRPr lang="en-US" altLang="ja-JP" dirty="0" smtClean="0"/>
          </a:p>
          <a:p>
            <a:r>
              <a:rPr lang="en-US" altLang="ja-JP" dirty="0" smtClean="0"/>
              <a:t>file:///C:/Users/biostat_35/Downloads/guidebook_v2023-01%20(1).pdf</a:t>
            </a:r>
            <a:endParaRPr lang="ja-JP" altLang="en-US" dirty="0"/>
          </a:p>
        </p:txBody>
      </p:sp>
    </p:spTree>
    <p:extLst>
      <p:ext uri="{BB962C8B-B14F-4D97-AF65-F5344CB8AC3E}">
        <p14:creationId xmlns:p14="http://schemas.microsoft.com/office/powerpoint/2010/main" val="1060634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事業計画・評価への活用例：吉備中央町</a:t>
            </a:r>
            <a:endParaRPr kumimoji="1" lang="ja-JP" altLang="en-US" dirty="0"/>
          </a:p>
        </p:txBody>
      </p:sp>
      <p:sp>
        <p:nvSpPr>
          <p:cNvPr id="6" name="コンテンツ プレースホルダー 5"/>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29209" y="1008064"/>
            <a:ext cx="12209754" cy="5644710"/>
          </a:xfrm>
          <a:prstGeom prst="rect">
            <a:avLst/>
          </a:prstGeom>
        </p:spPr>
      </p:pic>
      <p:sp>
        <p:nvSpPr>
          <p:cNvPr id="5" name="テキスト ボックス 4"/>
          <p:cNvSpPr txBox="1"/>
          <p:nvPr/>
        </p:nvSpPr>
        <p:spPr>
          <a:xfrm>
            <a:off x="765314" y="6318466"/>
            <a:ext cx="4890051" cy="523220"/>
          </a:xfrm>
          <a:prstGeom prst="rect">
            <a:avLst/>
          </a:prstGeom>
          <a:solidFill>
            <a:srgbClr val="FFFF00"/>
          </a:solidFill>
        </p:spPr>
        <p:txBody>
          <a:bodyPr wrap="square" rtlCol="0">
            <a:spAutoFit/>
          </a:bodyPr>
          <a:lstStyle/>
          <a:p>
            <a:r>
              <a:rPr kumimoji="1" lang="ja-JP" altLang="en-US" sz="2800" dirty="0" smtClean="0"/>
              <a:t>事業と評価指標を紐づけする</a:t>
            </a:r>
            <a:endParaRPr kumimoji="1" lang="ja-JP" altLang="en-US" dirty="0"/>
          </a:p>
        </p:txBody>
      </p:sp>
    </p:spTree>
    <p:extLst>
      <p:ext uri="{BB962C8B-B14F-4D97-AF65-F5344CB8AC3E}">
        <p14:creationId xmlns:p14="http://schemas.microsoft.com/office/powerpoint/2010/main" val="2711825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sz="4800" dirty="0"/>
              <a:t>Ⅰ</a:t>
            </a:r>
            <a:r>
              <a:rPr lang="ja-JP" altLang="en-US" sz="4800" dirty="0" err="1"/>
              <a:t>．</a:t>
            </a:r>
            <a:r>
              <a:rPr lang="ja-JP" altLang="en-US" sz="4800" dirty="0"/>
              <a:t>分析（時系列・疾病構造の分析</a:t>
            </a:r>
            <a:r>
              <a:rPr lang="ja-JP" altLang="en-US" sz="4800" dirty="0" smtClean="0"/>
              <a:t>）</a:t>
            </a:r>
            <a:endParaRPr kumimoji="1" lang="ja-JP" altLang="en-US" sz="4800"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7730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LWCI</a:t>
            </a:r>
            <a:r>
              <a:rPr kumimoji="1" lang="ja-JP" altLang="en-US" dirty="0" smtClean="0"/>
              <a:t>数値　（例：大津市、草津市）</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98263" y="1289074"/>
            <a:ext cx="6280473" cy="5124143"/>
          </a:xfrm>
          <a:prstGeom prst="rect">
            <a:avLst/>
          </a:prstGeom>
        </p:spPr>
      </p:pic>
      <p:pic>
        <p:nvPicPr>
          <p:cNvPr id="6" name="図 5"/>
          <p:cNvPicPr>
            <a:picLocks noChangeAspect="1"/>
          </p:cNvPicPr>
          <p:nvPr/>
        </p:nvPicPr>
        <p:blipFill>
          <a:blip r:embed="rId3"/>
          <a:stretch>
            <a:fillRect/>
          </a:stretch>
        </p:blipFill>
        <p:spPr>
          <a:xfrm>
            <a:off x="5903384" y="1689652"/>
            <a:ext cx="5434618" cy="4910845"/>
          </a:xfrm>
          <a:prstGeom prst="rect">
            <a:avLst/>
          </a:prstGeom>
        </p:spPr>
      </p:pic>
      <p:sp>
        <p:nvSpPr>
          <p:cNvPr id="7" name="テキスト ボックス 6"/>
          <p:cNvSpPr txBox="1"/>
          <p:nvPr/>
        </p:nvSpPr>
        <p:spPr>
          <a:xfrm>
            <a:off x="2405270" y="1093296"/>
            <a:ext cx="1431235" cy="523220"/>
          </a:xfrm>
          <a:prstGeom prst="rect">
            <a:avLst/>
          </a:prstGeom>
          <a:solidFill>
            <a:schemeClr val="tx1"/>
          </a:solidFill>
        </p:spPr>
        <p:txBody>
          <a:bodyPr wrap="square" rtlCol="0">
            <a:spAutoFit/>
          </a:bodyPr>
          <a:lstStyle/>
          <a:p>
            <a:pPr algn="ctr"/>
            <a:r>
              <a:rPr kumimoji="1" lang="ja-JP" altLang="en-US" sz="2800" b="1" dirty="0" smtClean="0">
                <a:solidFill>
                  <a:schemeClr val="bg1"/>
                </a:solidFill>
                <a:latin typeface="BIZ UDPゴシック" panose="020B0400000000000000" pitchFamily="50" charset="-128"/>
                <a:ea typeface="BIZ UDPゴシック" panose="020B0400000000000000" pitchFamily="50" charset="-128"/>
              </a:rPr>
              <a:t>大津市</a:t>
            </a:r>
            <a:endParaRPr kumimoji="1" lang="ja-JP" altLang="en-US" sz="2800" b="1"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p:cNvSpPr txBox="1"/>
          <p:nvPr/>
        </p:nvSpPr>
        <p:spPr>
          <a:xfrm>
            <a:off x="7905075" y="1104996"/>
            <a:ext cx="1431235" cy="523220"/>
          </a:xfrm>
          <a:prstGeom prst="rect">
            <a:avLst/>
          </a:prstGeom>
          <a:solidFill>
            <a:schemeClr val="tx1"/>
          </a:solidFill>
        </p:spPr>
        <p:txBody>
          <a:bodyPr wrap="square" rtlCol="0">
            <a:spAutoFit/>
          </a:bodyPr>
          <a:lstStyle/>
          <a:p>
            <a:pPr algn="ctr"/>
            <a:r>
              <a:rPr kumimoji="1" lang="ja-JP" altLang="en-US" sz="2800" b="1" dirty="0" smtClean="0">
                <a:solidFill>
                  <a:schemeClr val="bg1"/>
                </a:solidFill>
                <a:latin typeface="BIZ UDPゴシック" panose="020B0400000000000000" pitchFamily="50" charset="-128"/>
                <a:ea typeface="BIZ UDPゴシック" panose="020B0400000000000000" pitchFamily="50" charset="-128"/>
              </a:rPr>
              <a:t>草津市</a:t>
            </a:r>
            <a:endParaRPr kumimoji="1" lang="ja-JP" altLang="en-US" sz="2800" b="1" dirty="0">
              <a:solidFill>
                <a:schemeClr val="bg1"/>
              </a:solidFill>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508862" y="3017769"/>
            <a:ext cx="1196009" cy="387696"/>
          </a:xfrm>
          <a:prstGeom prst="rect">
            <a:avLst/>
          </a:prstGeom>
          <a:solidFill>
            <a:srgbClr val="FFFF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32662" y="4757576"/>
            <a:ext cx="1196009" cy="387696"/>
          </a:xfrm>
          <a:prstGeom prst="rect">
            <a:avLst/>
          </a:prstGeom>
          <a:solidFill>
            <a:srgbClr val="FFFF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987099" y="5695167"/>
            <a:ext cx="1196009" cy="387696"/>
          </a:xfrm>
          <a:prstGeom prst="rect">
            <a:avLst/>
          </a:prstGeom>
          <a:solidFill>
            <a:srgbClr val="FFFF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635334" y="6025521"/>
            <a:ext cx="1196009" cy="387696"/>
          </a:xfrm>
          <a:prstGeom prst="rect">
            <a:avLst/>
          </a:prstGeom>
          <a:solidFill>
            <a:srgbClr val="FFFF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238500" y="1628216"/>
            <a:ext cx="1196009" cy="387696"/>
          </a:xfrm>
          <a:prstGeom prst="rect">
            <a:avLst/>
          </a:prstGeom>
          <a:solidFill>
            <a:srgbClr val="FFFF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87749" y="3636100"/>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51915" y="4177450"/>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949012" y="3747895"/>
            <a:ext cx="1196009" cy="387696"/>
          </a:xfrm>
          <a:prstGeom prst="rect">
            <a:avLst/>
          </a:prstGeom>
          <a:solidFill>
            <a:srgbClr val="C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8425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771719" y="1008064"/>
            <a:ext cx="7112051" cy="5530112"/>
          </a:xfrm>
          <a:prstGeom prst="rect">
            <a:avLst/>
          </a:prstGeom>
        </p:spPr>
      </p:pic>
      <p:sp>
        <p:nvSpPr>
          <p:cNvPr id="11" name="コンテンツ プレースホルダー 10"/>
          <p:cNvSpPr>
            <a:spLocks noGrp="1"/>
          </p:cNvSpPr>
          <p:nvPr>
            <p:ph idx="1"/>
          </p:nvPr>
        </p:nvSpPr>
        <p:spPr/>
        <p:txBody>
          <a:bodyPr/>
          <a:lstStyle/>
          <a:p>
            <a:endParaRPr kumimoji="1" lang="ja-JP" altLang="en-US"/>
          </a:p>
        </p:txBody>
      </p:sp>
      <p:pic>
        <p:nvPicPr>
          <p:cNvPr id="4" name="図 3"/>
          <p:cNvPicPr>
            <a:picLocks noChangeAspect="1"/>
          </p:cNvPicPr>
          <p:nvPr/>
        </p:nvPicPr>
        <p:blipFill>
          <a:blip r:embed="rId3"/>
          <a:stretch>
            <a:fillRect/>
          </a:stretch>
        </p:blipFill>
        <p:spPr>
          <a:xfrm>
            <a:off x="0" y="1008064"/>
            <a:ext cx="6264166" cy="5530112"/>
          </a:xfrm>
          <a:prstGeom prst="rect">
            <a:avLst/>
          </a:prstGeom>
        </p:spPr>
      </p:pic>
      <p:sp>
        <p:nvSpPr>
          <p:cNvPr id="6" name="テキスト ボックス 5"/>
          <p:cNvSpPr txBox="1"/>
          <p:nvPr/>
        </p:nvSpPr>
        <p:spPr>
          <a:xfrm>
            <a:off x="2594113" y="287649"/>
            <a:ext cx="1431235" cy="523220"/>
          </a:xfrm>
          <a:prstGeom prst="rect">
            <a:avLst/>
          </a:prstGeom>
          <a:solidFill>
            <a:schemeClr val="tx1"/>
          </a:solidFill>
        </p:spPr>
        <p:txBody>
          <a:bodyPr wrap="square" rtlCol="0">
            <a:spAutoFit/>
          </a:bodyPr>
          <a:lstStyle/>
          <a:p>
            <a:r>
              <a:rPr kumimoji="1" lang="ja-JP" altLang="en-US" sz="2800" b="1" dirty="0" smtClean="0">
                <a:solidFill>
                  <a:schemeClr val="bg1"/>
                </a:solidFill>
                <a:latin typeface="BIZ UDPゴシック" panose="020B0400000000000000" pitchFamily="50" charset="-128"/>
                <a:ea typeface="BIZ UDPゴシック" panose="020B0400000000000000" pitchFamily="50" charset="-128"/>
              </a:rPr>
              <a:t>大津市</a:t>
            </a:r>
            <a:endParaRPr kumimoji="1" lang="ja-JP" altLang="en-US" sz="2800" b="1" dirty="0">
              <a:solidFill>
                <a:schemeClr val="bg1"/>
              </a:solidFill>
              <a:latin typeface="BIZ UDPゴシック" panose="020B0400000000000000" pitchFamily="50" charset="-128"/>
              <a:ea typeface="BIZ UDPゴシック" panose="020B0400000000000000" pitchFamily="50" charset="-128"/>
            </a:endParaRPr>
          </a:p>
        </p:txBody>
      </p:sp>
      <p:sp>
        <p:nvSpPr>
          <p:cNvPr id="7" name="テキスト ボックス 6"/>
          <p:cNvSpPr txBox="1"/>
          <p:nvPr/>
        </p:nvSpPr>
        <p:spPr>
          <a:xfrm>
            <a:off x="8223127" y="349907"/>
            <a:ext cx="1431235" cy="523220"/>
          </a:xfrm>
          <a:prstGeom prst="rect">
            <a:avLst/>
          </a:prstGeom>
          <a:solidFill>
            <a:schemeClr val="tx1"/>
          </a:solidFill>
        </p:spPr>
        <p:txBody>
          <a:bodyPr wrap="square" rtlCol="0">
            <a:spAutoFit/>
          </a:bodyPr>
          <a:lstStyle/>
          <a:p>
            <a:r>
              <a:rPr kumimoji="1" lang="ja-JP" altLang="en-US" sz="2800" b="1" dirty="0" smtClean="0">
                <a:solidFill>
                  <a:schemeClr val="bg1"/>
                </a:solidFill>
                <a:latin typeface="BIZ UDPゴシック" panose="020B0400000000000000" pitchFamily="50" charset="-128"/>
                <a:ea typeface="BIZ UDPゴシック" panose="020B0400000000000000" pitchFamily="50" charset="-128"/>
              </a:rPr>
              <a:t>草津市</a:t>
            </a:r>
            <a:endParaRPr kumimoji="1" lang="ja-JP" altLang="en-US" sz="28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70584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10"/>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94593" y="902961"/>
            <a:ext cx="6106510" cy="5849936"/>
          </a:xfrm>
          <a:prstGeom prst="rect">
            <a:avLst/>
          </a:prstGeom>
        </p:spPr>
      </p:pic>
      <p:pic>
        <p:nvPicPr>
          <p:cNvPr id="5" name="図 4"/>
          <p:cNvPicPr>
            <a:picLocks noChangeAspect="1"/>
          </p:cNvPicPr>
          <p:nvPr/>
        </p:nvPicPr>
        <p:blipFill>
          <a:blip r:embed="rId3"/>
          <a:stretch>
            <a:fillRect/>
          </a:stretch>
        </p:blipFill>
        <p:spPr>
          <a:xfrm>
            <a:off x="6345694" y="1008064"/>
            <a:ext cx="5221890" cy="5466308"/>
          </a:xfrm>
          <a:prstGeom prst="rect">
            <a:avLst/>
          </a:prstGeom>
        </p:spPr>
      </p:pic>
      <p:sp>
        <p:nvSpPr>
          <p:cNvPr id="8" name="テキスト ボックス 7"/>
          <p:cNvSpPr txBox="1"/>
          <p:nvPr/>
        </p:nvSpPr>
        <p:spPr>
          <a:xfrm>
            <a:off x="2594113" y="324339"/>
            <a:ext cx="1431235" cy="523220"/>
          </a:xfrm>
          <a:prstGeom prst="rect">
            <a:avLst/>
          </a:prstGeom>
          <a:solidFill>
            <a:schemeClr val="tx1"/>
          </a:solidFill>
        </p:spPr>
        <p:txBody>
          <a:bodyPr wrap="square" rtlCol="0">
            <a:spAutoFit/>
          </a:bodyPr>
          <a:lstStyle/>
          <a:p>
            <a:r>
              <a:rPr kumimoji="1" lang="ja-JP" altLang="en-US" sz="2800" b="1" dirty="0" smtClean="0">
                <a:solidFill>
                  <a:schemeClr val="bg1"/>
                </a:solidFill>
                <a:latin typeface="BIZ UDPゴシック" panose="020B0400000000000000" pitchFamily="50" charset="-128"/>
                <a:ea typeface="BIZ UDPゴシック" panose="020B0400000000000000" pitchFamily="50" charset="-128"/>
              </a:rPr>
              <a:t>大津市</a:t>
            </a:r>
            <a:endParaRPr kumimoji="1" lang="ja-JP" altLang="en-US" sz="2800" b="1"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p:cNvSpPr txBox="1"/>
          <p:nvPr/>
        </p:nvSpPr>
        <p:spPr>
          <a:xfrm>
            <a:off x="8402031" y="349907"/>
            <a:ext cx="1431235" cy="523220"/>
          </a:xfrm>
          <a:prstGeom prst="rect">
            <a:avLst/>
          </a:prstGeom>
          <a:solidFill>
            <a:schemeClr val="tx1"/>
          </a:solidFill>
        </p:spPr>
        <p:txBody>
          <a:bodyPr wrap="square" rtlCol="0">
            <a:spAutoFit/>
          </a:bodyPr>
          <a:lstStyle/>
          <a:p>
            <a:r>
              <a:rPr kumimoji="1" lang="ja-JP" altLang="en-US" sz="2800" b="1" dirty="0" smtClean="0">
                <a:solidFill>
                  <a:schemeClr val="bg1"/>
                </a:solidFill>
                <a:latin typeface="BIZ UDPゴシック" panose="020B0400000000000000" pitchFamily="50" charset="-128"/>
                <a:ea typeface="BIZ UDPゴシック" panose="020B0400000000000000" pitchFamily="50" charset="-128"/>
              </a:rPr>
              <a:t>草津市</a:t>
            </a:r>
            <a:endParaRPr kumimoji="1" lang="ja-JP" altLang="en-US" sz="2800" b="1" dirty="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13163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CDDF2B3C-EDD3-4042-8D0F-CC8B3B53C12F}"/>
              </a:ext>
            </a:extLst>
          </p:cNvPr>
          <p:cNvSpPr>
            <a:spLocks noGrp="1"/>
          </p:cNvSpPr>
          <p:nvPr>
            <p:ph type="title"/>
          </p:nvPr>
        </p:nvSpPr>
        <p:spPr/>
        <p:txBody>
          <a:bodyPr>
            <a:noAutofit/>
          </a:bodyPr>
          <a:lstStyle/>
          <a:p>
            <a:r>
              <a:rPr kumimoji="1" lang="ja-JP" altLang="en-US" sz="3200" dirty="0" smtClean="0"/>
              <a:t>市民満足度調査／満足度と重要度の相関図（散布図）</a:t>
            </a:r>
            <a:endParaRPr kumimoji="1" lang="ja-JP" altLang="en-US" sz="3200" dirty="0"/>
          </a:p>
        </p:txBody>
      </p:sp>
      <p:sp>
        <p:nvSpPr>
          <p:cNvPr id="2" name="コンテンツ プレースホルダー 1"/>
          <p:cNvSpPr>
            <a:spLocks noGrp="1"/>
          </p:cNvSpPr>
          <p:nvPr>
            <p:ph idx="1"/>
          </p:nvPr>
        </p:nvSpPr>
        <p:spPr/>
        <p:txBody>
          <a:bodyPr/>
          <a:lstStyle/>
          <a:p>
            <a:endParaRPr kumimoji="1" lang="ja-JP" altLang="en-US"/>
          </a:p>
        </p:txBody>
      </p:sp>
      <p:sp>
        <p:nvSpPr>
          <p:cNvPr id="14" name="テキスト ボックス 13">
            <a:extLst>
              <a:ext uri="{FF2B5EF4-FFF2-40B4-BE49-F238E27FC236}">
                <a16:creationId xmlns:a16="http://schemas.microsoft.com/office/drawing/2014/main" id="{DBDB1484-93CA-4EA1-AFFB-1B9261A6A245}"/>
              </a:ext>
            </a:extLst>
          </p:cNvPr>
          <p:cNvSpPr txBox="1"/>
          <p:nvPr/>
        </p:nvSpPr>
        <p:spPr>
          <a:xfrm>
            <a:off x="385615" y="3959865"/>
            <a:ext cx="711546" cy="261610"/>
          </a:xfrm>
          <a:prstGeom prst="rect">
            <a:avLst/>
          </a:prstGeom>
          <a:noFill/>
        </p:spPr>
        <p:txBody>
          <a:bodyPr wrap="square" rtlCol="0">
            <a:spAutoFit/>
          </a:bodyPr>
          <a:lstStyle/>
          <a:p>
            <a:pPr algn="ctr">
              <a:buClr>
                <a:srgbClr val="5A5A5A"/>
              </a:buClr>
              <a:buSzPct val="100000"/>
            </a:pPr>
            <a:r>
              <a:rPr kumimoji="1" lang="ja-JP" altLang="en-US" sz="1050">
                <a:solidFill>
                  <a:schemeClr val="accent2"/>
                </a:solidFill>
                <a:latin typeface="Meiryo UI" panose="020B0604030504040204" pitchFamily="50" charset="-128"/>
                <a:ea typeface="Meiryo UI" panose="020B0604030504040204" pitchFamily="50" charset="-128"/>
              </a:rPr>
              <a:t>平均値</a:t>
            </a:r>
          </a:p>
        </p:txBody>
      </p:sp>
      <p:sp>
        <p:nvSpPr>
          <p:cNvPr id="19" name="テキスト ボックス 18">
            <a:extLst>
              <a:ext uri="{FF2B5EF4-FFF2-40B4-BE49-F238E27FC236}">
                <a16:creationId xmlns:a16="http://schemas.microsoft.com/office/drawing/2014/main" id="{A38C7888-FE9C-4521-9A8F-FD01A63F20C0}"/>
              </a:ext>
            </a:extLst>
          </p:cNvPr>
          <p:cNvSpPr txBox="1"/>
          <p:nvPr/>
        </p:nvSpPr>
        <p:spPr>
          <a:xfrm>
            <a:off x="2752308" y="1196355"/>
            <a:ext cx="2541073" cy="338554"/>
          </a:xfrm>
          <a:prstGeom prst="rect">
            <a:avLst/>
          </a:prstGeom>
          <a:noFill/>
        </p:spPr>
        <p:txBody>
          <a:bodyPr wrap="square" rtlCol="0">
            <a:spAutoFit/>
          </a:bodyPr>
          <a:lstStyle/>
          <a:p>
            <a:pPr algn="l">
              <a:buClr>
                <a:srgbClr val="5A5A5A"/>
              </a:buClr>
              <a:buSzPct val="100000"/>
            </a:pPr>
            <a:r>
              <a:rPr kumimoji="1" lang="en-US" altLang="ja-JP" sz="1600" dirty="0">
                <a:latin typeface="Meiryo UI" panose="020B0604030504040204" pitchFamily="50" charset="-128"/>
                <a:ea typeface="Meiryo UI" panose="020B0604030504040204" pitchFamily="50" charset="-128"/>
              </a:rPr>
              <a:t>LWCI</a:t>
            </a:r>
            <a:r>
              <a:rPr kumimoji="1" lang="ja-JP" altLang="en-US" sz="1600" dirty="0">
                <a:latin typeface="Meiryo UI" panose="020B0604030504040204" pitchFamily="50" charset="-128"/>
                <a:ea typeface="Meiryo UI" panose="020B0604030504040204" pitchFamily="50" charset="-128"/>
              </a:rPr>
              <a:t>客観</a:t>
            </a:r>
            <a:r>
              <a:rPr kumimoji="1" lang="en-US" altLang="ja-JP" sz="1600" dirty="0">
                <a:latin typeface="Meiryo UI" panose="020B0604030504040204" pitchFamily="50" charset="-128"/>
                <a:ea typeface="Meiryo UI" panose="020B0604030504040204" pitchFamily="50" charset="-128"/>
              </a:rPr>
              <a:t>vs.</a:t>
            </a:r>
            <a:r>
              <a:rPr kumimoji="1" lang="ja-JP" altLang="en-US" sz="1600" dirty="0">
                <a:latin typeface="Meiryo UI" panose="020B0604030504040204" pitchFamily="50" charset="-128"/>
                <a:ea typeface="Meiryo UI" panose="020B0604030504040204" pitchFamily="50" charset="-128"/>
              </a:rPr>
              <a:t>満足度</a:t>
            </a:r>
          </a:p>
        </p:txBody>
      </p:sp>
      <p:sp>
        <p:nvSpPr>
          <p:cNvPr id="20" name="テキスト ボックス 19">
            <a:extLst>
              <a:ext uri="{FF2B5EF4-FFF2-40B4-BE49-F238E27FC236}">
                <a16:creationId xmlns:a16="http://schemas.microsoft.com/office/drawing/2014/main" id="{E8638C9C-A62F-4CD7-B87D-0F9611AA5594}"/>
              </a:ext>
            </a:extLst>
          </p:cNvPr>
          <p:cNvSpPr txBox="1"/>
          <p:nvPr/>
        </p:nvSpPr>
        <p:spPr>
          <a:xfrm>
            <a:off x="3432784" y="6444830"/>
            <a:ext cx="1180123" cy="307777"/>
          </a:xfrm>
          <a:prstGeom prst="rect">
            <a:avLst/>
          </a:prstGeom>
          <a:noFill/>
        </p:spPr>
        <p:txBody>
          <a:bodyPr wrap="square" rtlCol="0">
            <a:spAutoFit/>
          </a:bodyPr>
          <a:lstStyle/>
          <a:p>
            <a:pPr algn="l">
              <a:buClr>
                <a:srgbClr val="5A5A5A"/>
              </a:buClr>
              <a:buSzPct val="100000"/>
            </a:pPr>
            <a:r>
              <a:rPr kumimoji="1" lang="en-US" altLang="ja-JP" sz="1400" dirty="0">
                <a:latin typeface="Meiryo UI" panose="020B0604030504040204" pitchFamily="50" charset="-128"/>
                <a:ea typeface="Meiryo UI" panose="020B0604030504040204" pitchFamily="50" charset="-128"/>
              </a:rPr>
              <a:t>LWCI</a:t>
            </a:r>
            <a:r>
              <a:rPr kumimoji="1" lang="ja-JP" altLang="en-US" sz="1400" dirty="0">
                <a:latin typeface="Meiryo UI" panose="020B0604030504040204" pitchFamily="50" charset="-128"/>
                <a:ea typeface="Meiryo UI" panose="020B0604030504040204" pitchFamily="50" charset="-128"/>
              </a:rPr>
              <a:t>客観</a:t>
            </a:r>
          </a:p>
        </p:txBody>
      </p:sp>
      <p:sp>
        <p:nvSpPr>
          <p:cNvPr id="21" name="テキスト ボックス 20">
            <a:extLst>
              <a:ext uri="{FF2B5EF4-FFF2-40B4-BE49-F238E27FC236}">
                <a16:creationId xmlns:a16="http://schemas.microsoft.com/office/drawing/2014/main" id="{8A44D2E1-7B0C-46BB-8417-80126319AC0C}"/>
              </a:ext>
            </a:extLst>
          </p:cNvPr>
          <p:cNvSpPr txBox="1"/>
          <p:nvPr/>
        </p:nvSpPr>
        <p:spPr>
          <a:xfrm>
            <a:off x="385615" y="3343195"/>
            <a:ext cx="400110" cy="692712"/>
          </a:xfrm>
          <a:prstGeom prst="rect">
            <a:avLst/>
          </a:prstGeom>
          <a:noFill/>
        </p:spPr>
        <p:txBody>
          <a:bodyPr vert="vert270" wrap="square" rtlCol="0">
            <a:spAutoFit/>
          </a:bodyPr>
          <a:lstStyle/>
          <a:p>
            <a:pPr algn="l">
              <a:buClr>
                <a:srgbClr val="5A5A5A"/>
              </a:buClr>
              <a:buSzPct val="100000"/>
            </a:pPr>
            <a:r>
              <a:rPr kumimoji="1" lang="ja-JP" altLang="en-US" sz="1400">
                <a:latin typeface="Meiryo UI" panose="020B0604030504040204" pitchFamily="50" charset="-128"/>
                <a:ea typeface="Meiryo UI" panose="020B0604030504040204" pitchFamily="50" charset="-128"/>
              </a:rPr>
              <a:t>満足度</a:t>
            </a:r>
          </a:p>
        </p:txBody>
      </p:sp>
      <p:graphicFrame>
        <p:nvGraphicFramePr>
          <p:cNvPr id="22" name="グラフ 21">
            <a:extLst>
              <a:ext uri="{FF2B5EF4-FFF2-40B4-BE49-F238E27FC236}">
                <a16:creationId xmlns:a16="http://schemas.microsoft.com/office/drawing/2014/main" id="{0689130C-0E50-4727-BA1F-250268936BE3}"/>
              </a:ext>
            </a:extLst>
          </p:cNvPr>
          <p:cNvGraphicFramePr>
            <a:graphicFrameLocks/>
          </p:cNvGraphicFramePr>
          <p:nvPr>
            <p:extLst>
              <p:ext uri="{D42A27DB-BD31-4B8C-83A1-F6EECF244321}">
                <p14:modId xmlns:p14="http://schemas.microsoft.com/office/powerpoint/2010/main" val="115213832"/>
              </p:ext>
            </p:extLst>
          </p:nvPr>
        </p:nvGraphicFramePr>
        <p:xfrm>
          <a:off x="771230" y="1497127"/>
          <a:ext cx="5080907" cy="5000937"/>
        </p:xfrm>
        <a:graphic>
          <a:graphicData uri="http://schemas.openxmlformats.org/drawingml/2006/chart">
            <c:chart xmlns:c="http://schemas.openxmlformats.org/drawingml/2006/chart" xmlns:r="http://schemas.openxmlformats.org/officeDocument/2006/relationships" r:id="rId2"/>
          </a:graphicData>
        </a:graphic>
      </p:graphicFrame>
      <p:cxnSp>
        <p:nvCxnSpPr>
          <p:cNvPr id="23" name="直線コネクタ 22">
            <a:extLst>
              <a:ext uri="{FF2B5EF4-FFF2-40B4-BE49-F238E27FC236}">
                <a16:creationId xmlns:a16="http://schemas.microsoft.com/office/drawing/2014/main" id="{840F0321-0774-4CF2-8F3B-6E31CBC3F43E}"/>
              </a:ext>
            </a:extLst>
          </p:cNvPr>
          <p:cNvCxnSpPr/>
          <p:nvPr/>
        </p:nvCxnSpPr>
        <p:spPr>
          <a:xfrm>
            <a:off x="4103862" y="1637231"/>
            <a:ext cx="0" cy="4536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24" name="直線コネクタ 23">
            <a:extLst>
              <a:ext uri="{FF2B5EF4-FFF2-40B4-BE49-F238E27FC236}">
                <a16:creationId xmlns:a16="http://schemas.microsoft.com/office/drawing/2014/main" id="{BF87FBE6-86D9-4731-BAC9-1F61BA086CB8}"/>
              </a:ext>
            </a:extLst>
          </p:cNvPr>
          <p:cNvCxnSpPr/>
          <p:nvPr/>
        </p:nvCxnSpPr>
        <p:spPr>
          <a:xfrm>
            <a:off x="1095908" y="4310036"/>
            <a:ext cx="4673753"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273B5B62-F96D-45FE-BAD9-907C95F177A9}"/>
              </a:ext>
            </a:extLst>
          </p:cNvPr>
          <p:cNvSpPr txBox="1"/>
          <p:nvPr/>
        </p:nvSpPr>
        <p:spPr>
          <a:xfrm>
            <a:off x="8289754" y="1086692"/>
            <a:ext cx="2454445" cy="338554"/>
          </a:xfrm>
          <a:prstGeom prst="rect">
            <a:avLst/>
          </a:prstGeom>
          <a:noFill/>
        </p:spPr>
        <p:txBody>
          <a:bodyPr wrap="square" rtlCol="0">
            <a:spAutoFit/>
          </a:bodyPr>
          <a:lstStyle/>
          <a:p>
            <a:pPr algn="l">
              <a:buClr>
                <a:srgbClr val="5A5A5A"/>
              </a:buClr>
              <a:buSzPct val="100000"/>
            </a:pPr>
            <a:r>
              <a:rPr kumimoji="1" lang="en-US" altLang="ja-JP" sz="1600" dirty="0">
                <a:latin typeface="Meiryo UI" panose="020B0604030504040204" pitchFamily="50" charset="-128"/>
                <a:ea typeface="Meiryo UI" panose="020B0604030504040204" pitchFamily="50" charset="-128"/>
              </a:rPr>
              <a:t>LWCI</a:t>
            </a:r>
            <a:r>
              <a:rPr kumimoji="1" lang="ja-JP" altLang="en-US" sz="1600" dirty="0">
                <a:latin typeface="Meiryo UI" panose="020B0604030504040204" pitchFamily="50" charset="-128"/>
                <a:ea typeface="Meiryo UI" panose="020B0604030504040204" pitchFamily="50" charset="-128"/>
              </a:rPr>
              <a:t>客観</a:t>
            </a:r>
            <a:r>
              <a:rPr kumimoji="1" lang="en-US" altLang="ja-JP" sz="1600" dirty="0">
                <a:latin typeface="Meiryo UI" panose="020B0604030504040204" pitchFamily="50" charset="-128"/>
                <a:ea typeface="Meiryo UI" panose="020B0604030504040204" pitchFamily="50" charset="-128"/>
              </a:rPr>
              <a:t>vs.</a:t>
            </a:r>
            <a:r>
              <a:rPr kumimoji="1" lang="ja-JP" altLang="en-US" sz="1600" dirty="0">
                <a:latin typeface="Meiryo UI" panose="020B0604030504040204" pitchFamily="50" charset="-128"/>
                <a:ea typeface="Meiryo UI" panose="020B0604030504040204" pitchFamily="50" charset="-128"/>
              </a:rPr>
              <a:t>重要度</a:t>
            </a:r>
          </a:p>
        </p:txBody>
      </p:sp>
      <p:sp>
        <p:nvSpPr>
          <p:cNvPr id="27" name="テキスト ボックス 26">
            <a:extLst>
              <a:ext uri="{FF2B5EF4-FFF2-40B4-BE49-F238E27FC236}">
                <a16:creationId xmlns:a16="http://schemas.microsoft.com/office/drawing/2014/main" id="{99153F7A-752E-452D-A575-036D1438DB0C}"/>
              </a:ext>
            </a:extLst>
          </p:cNvPr>
          <p:cNvSpPr txBox="1"/>
          <p:nvPr/>
        </p:nvSpPr>
        <p:spPr>
          <a:xfrm>
            <a:off x="8795939" y="6471002"/>
            <a:ext cx="1520878" cy="307777"/>
          </a:xfrm>
          <a:prstGeom prst="rect">
            <a:avLst/>
          </a:prstGeom>
          <a:noFill/>
        </p:spPr>
        <p:txBody>
          <a:bodyPr wrap="square" rtlCol="0">
            <a:spAutoFit/>
          </a:bodyPr>
          <a:lstStyle/>
          <a:p>
            <a:pPr algn="l">
              <a:buClr>
                <a:srgbClr val="5A5A5A"/>
              </a:buClr>
              <a:buSzPct val="100000"/>
            </a:pPr>
            <a:r>
              <a:rPr kumimoji="1" lang="en-US" altLang="ja-JP" sz="1400" dirty="0">
                <a:latin typeface="Meiryo UI" panose="020B0604030504040204" pitchFamily="50" charset="-128"/>
                <a:ea typeface="Meiryo UI" panose="020B0604030504040204" pitchFamily="50" charset="-128"/>
              </a:rPr>
              <a:t>LWCI</a:t>
            </a:r>
            <a:r>
              <a:rPr kumimoji="1" lang="ja-JP" altLang="en-US" sz="1400" dirty="0">
                <a:latin typeface="Meiryo UI" panose="020B0604030504040204" pitchFamily="50" charset="-128"/>
                <a:ea typeface="Meiryo UI" panose="020B0604030504040204" pitchFamily="50" charset="-128"/>
              </a:rPr>
              <a:t>客観</a:t>
            </a:r>
          </a:p>
        </p:txBody>
      </p:sp>
      <p:sp>
        <p:nvSpPr>
          <p:cNvPr id="28" name="テキスト ボックス 27">
            <a:extLst>
              <a:ext uri="{FF2B5EF4-FFF2-40B4-BE49-F238E27FC236}">
                <a16:creationId xmlns:a16="http://schemas.microsoft.com/office/drawing/2014/main" id="{78611920-25E9-42A4-902E-384D4A847BB1}"/>
              </a:ext>
            </a:extLst>
          </p:cNvPr>
          <p:cNvSpPr txBox="1"/>
          <p:nvPr/>
        </p:nvSpPr>
        <p:spPr>
          <a:xfrm>
            <a:off x="5769661" y="3195611"/>
            <a:ext cx="400110" cy="685800"/>
          </a:xfrm>
          <a:prstGeom prst="rect">
            <a:avLst/>
          </a:prstGeom>
          <a:noFill/>
        </p:spPr>
        <p:txBody>
          <a:bodyPr vert="vert270" wrap="square" rtlCol="0">
            <a:spAutoFit/>
          </a:bodyPr>
          <a:lstStyle/>
          <a:p>
            <a:pPr algn="l">
              <a:buClr>
                <a:srgbClr val="5A5A5A"/>
              </a:buClr>
              <a:buSzPct val="100000"/>
            </a:pPr>
            <a:r>
              <a:rPr kumimoji="1" lang="ja-JP" altLang="en-US" sz="1400">
                <a:latin typeface="Meiryo UI" panose="020B0604030504040204" pitchFamily="50" charset="-128"/>
                <a:ea typeface="Meiryo UI" panose="020B0604030504040204" pitchFamily="50" charset="-128"/>
              </a:rPr>
              <a:t>重要度</a:t>
            </a:r>
          </a:p>
        </p:txBody>
      </p:sp>
      <p:graphicFrame>
        <p:nvGraphicFramePr>
          <p:cNvPr id="29" name="グラフ 28">
            <a:extLst>
              <a:ext uri="{FF2B5EF4-FFF2-40B4-BE49-F238E27FC236}">
                <a16:creationId xmlns:a16="http://schemas.microsoft.com/office/drawing/2014/main" id="{91504B4F-3564-4BD6-82A6-1DF87C028025}"/>
              </a:ext>
            </a:extLst>
          </p:cNvPr>
          <p:cNvGraphicFramePr>
            <a:graphicFrameLocks/>
          </p:cNvGraphicFramePr>
          <p:nvPr>
            <p:extLst>
              <p:ext uri="{D42A27DB-BD31-4B8C-83A1-F6EECF244321}">
                <p14:modId xmlns:p14="http://schemas.microsoft.com/office/powerpoint/2010/main" val="867168407"/>
              </p:ext>
            </p:extLst>
          </p:nvPr>
        </p:nvGraphicFramePr>
        <p:xfrm>
          <a:off x="6053688" y="1431845"/>
          <a:ext cx="5724495" cy="5066219"/>
        </p:xfrm>
        <a:graphic>
          <a:graphicData uri="http://schemas.openxmlformats.org/drawingml/2006/chart">
            <c:chart xmlns:c="http://schemas.openxmlformats.org/drawingml/2006/chart" xmlns:r="http://schemas.openxmlformats.org/officeDocument/2006/relationships" r:id="rId3"/>
          </a:graphicData>
        </a:graphic>
      </p:graphicFrame>
      <p:cxnSp>
        <p:nvCxnSpPr>
          <p:cNvPr id="30" name="直線コネクタ 29">
            <a:extLst>
              <a:ext uri="{FF2B5EF4-FFF2-40B4-BE49-F238E27FC236}">
                <a16:creationId xmlns:a16="http://schemas.microsoft.com/office/drawing/2014/main" id="{0A464C71-C87C-4936-990E-7383DA9FBD6B}"/>
              </a:ext>
            </a:extLst>
          </p:cNvPr>
          <p:cNvCxnSpPr/>
          <p:nvPr/>
        </p:nvCxnSpPr>
        <p:spPr>
          <a:xfrm>
            <a:off x="9409312" y="1563752"/>
            <a:ext cx="0" cy="460800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31" name="直線コネクタ 30">
            <a:extLst>
              <a:ext uri="{FF2B5EF4-FFF2-40B4-BE49-F238E27FC236}">
                <a16:creationId xmlns:a16="http://schemas.microsoft.com/office/drawing/2014/main" id="{F3FB3A50-159D-42A1-BEE2-94968070836C}"/>
              </a:ext>
            </a:extLst>
          </p:cNvPr>
          <p:cNvCxnSpPr>
            <a:cxnSpLocks/>
          </p:cNvCxnSpPr>
          <p:nvPr/>
        </p:nvCxnSpPr>
        <p:spPr>
          <a:xfrm>
            <a:off x="6460009" y="3575249"/>
            <a:ext cx="5195163"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32" name="テキスト ボックス 31">
            <a:extLst>
              <a:ext uri="{FF2B5EF4-FFF2-40B4-BE49-F238E27FC236}">
                <a16:creationId xmlns:a16="http://schemas.microsoft.com/office/drawing/2014/main" id="{AC3C1E46-4822-4CC8-AE9A-41D24F67E189}"/>
              </a:ext>
            </a:extLst>
          </p:cNvPr>
          <p:cNvSpPr txBox="1"/>
          <p:nvPr/>
        </p:nvSpPr>
        <p:spPr>
          <a:xfrm>
            <a:off x="11342481" y="3343195"/>
            <a:ext cx="625382" cy="261610"/>
          </a:xfrm>
          <a:prstGeom prst="rect">
            <a:avLst/>
          </a:prstGeom>
          <a:noFill/>
        </p:spPr>
        <p:txBody>
          <a:bodyPr wrap="square" rtlCol="0">
            <a:spAutoFit/>
          </a:bodyPr>
          <a:lstStyle/>
          <a:p>
            <a:pPr algn="ctr">
              <a:buClr>
                <a:srgbClr val="5A5A5A"/>
              </a:buClr>
              <a:buSzPct val="100000"/>
            </a:pPr>
            <a:r>
              <a:rPr kumimoji="1" lang="ja-JP" altLang="en-US" sz="1050" dirty="0">
                <a:solidFill>
                  <a:schemeClr val="accent2"/>
                </a:solidFill>
                <a:latin typeface="Meiryo UI" panose="020B0604030504040204" pitchFamily="50" charset="-128"/>
                <a:ea typeface="Meiryo UI" panose="020B0604030504040204" pitchFamily="50" charset="-128"/>
              </a:rPr>
              <a:t>平均値</a:t>
            </a:r>
          </a:p>
        </p:txBody>
      </p:sp>
      <p:sp>
        <p:nvSpPr>
          <p:cNvPr id="35" name="正方形/長方形 34"/>
          <p:cNvSpPr/>
          <p:nvPr/>
        </p:nvSpPr>
        <p:spPr>
          <a:xfrm>
            <a:off x="9184769" y="2821500"/>
            <a:ext cx="850673" cy="332887"/>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9466144" y="4453034"/>
            <a:ext cx="1198543" cy="317750"/>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10634869" y="3727797"/>
            <a:ext cx="1198543" cy="317750"/>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643096" y="3722536"/>
            <a:ext cx="1836327" cy="587500"/>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3266990" y="2122009"/>
            <a:ext cx="1066472" cy="402530"/>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11160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ja-JP" altLang="en-US" dirty="0" smtClean="0"/>
              <a:t>例えば、今年度検討</a:t>
            </a:r>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マップ調査＋健診＋</a:t>
            </a:r>
            <a:r>
              <a:rPr kumimoji="1" lang="en-US" altLang="ja-JP" dirty="0" smtClean="0"/>
              <a:t>LWCI</a:t>
            </a:r>
            <a:r>
              <a:rPr kumimoji="1" lang="ja-JP" altLang="en-US" dirty="0" smtClean="0"/>
              <a:t>項目</a:t>
            </a:r>
            <a:endParaRPr kumimoji="1" lang="en-US" altLang="ja-JP" dirty="0" smtClean="0"/>
          </a:p>
          <a:p>
            <a:pPr lvl="1"/>
            <a:r>
              <a:rPr lang="ja-JP" altLang="en-US" dirty="0"/>
              <a:t>指標</a:t>
            </a:r>
            <a:r>
              <a:rPr lang="ja-JP" altLang="en-US" dirty="0" smtClean="0"/>
              <a:t>選定</a:t>
            </a:r>
            <a:endParaRPr lang="en-US" altLang="ja-JP" dirty="0" smtClean="0"/>
          </a:p>
          <a:p>
            <a:pPr lvl="1"/>
            <a:r>
              <a:rPr kumimoji="1" lang="ja-JP" altLang="en-US" dirty="0" smtClean="0"/>
              <a:t>県内市町のグルーピング</a:t>
            </a:r>
            <a:endParaRPr kumimoji="1" lang="en-US" altLang="ja-JP" dirty="0" smtClean="0"/>
          </a:p>
          <a:p>
            <a:pPr lvl="1"/>
            <a:r>
              <a:rPr lang="ja-JP" altLang="en-US" dirty="0" smtClean="0"/>
              <a:t>グルーピング</a:t>
            </a:r>
            <a:endParaRPr lang="en-US" altLang="ja-JP" dirty="0" smtClean="0"/>
          </a:p>
          <a:p>
            <a:pPr lvl="2"/>
            <a:r>
              <a:rPr kumimoji="1" lang="ja-JP" altLang="en-US" dirty="0" smtClean="0"/>
              <a:t>群</a:t>
            </a:r>
            <a:r>
              <a:rPr lang="ja-JP" altLang="en-US" dirty="0"/>
              <a:t>別</a:t>
            </a:r>
            <a:r>
              <a:rPr lang="ja-JP" altLang="en-US" dirty="0" smtClean="0"/>
              <a:t>の健診指標、死亡率等の比較</a:t>
            </a:r>
            <a:endParaRPr lang="en-US" altLang="ja-JP" dirty="0"/>
          </a:p>
          <a:p>
            <a:endParaRPr lang="en-US" altLang="ja-JP" dirty="0" smtClean="0"/>
          </a:p>
          <a:p>
            <a:r>
              <a:rPr lang="en-US" altLang="ja-JP" dirty="0" smtClean="0"/>
              <a:t>LWCI</a:t>
            </a:r>
            <a:r>
              <a:rPr lang="ja-JP" altLang="en-US" dirty="0" smtClean="0"/>
              <a:t>項目からの項目選定</a:t>
            </a:r>
            <a:endParaRPr lang="en-US" altLang="ja-JP" dirty="0" smtClean="0"/>
          </a:p>
          <a:p>
            <a:pPr lvl="1"/>
            <a:r>
              <a:rPr lang="ja-JP" altLang="en-US" dirty="0" smtClean="0"/>
              <a:t>客観指標の吟味（使用できそうな項目の選定）</a:t>
            </a:r>
            <a:endParaRPr lang="en-US" altLang="ja-JP" dirty="0" smtClean="0"/>
          </a:p>
          <a:p>
            <a:pPr lvl="2"/>
            <a:r>
              <a:rPr lang="ja-JP" altLang="en-US" dirty="0" smtClean="0"/>
              <a:t>主観・客観で乖離のある項目</a:t>
            </a:r>
            <a:r>
              <a:rPr lang="en-US" altLang="ja-JP" dirty="0" smtClean="0"/>
              <a:t>-----×</a:t>
            </a:r>
            <a:endParaRPr lang="en-US" altLang="ja-JP" dirty="0"/>
          </a:p>
          <a:p>
            <a:pPr lvl="2"/>
            <a:r>
              <a:rPr lang="ja-JP" altLang="en-US" dirty="0" smtClean="0"/>
              <a:t>地域差がある項目</a:t>
            </a:r>
            <a:r>
              <a:rPr lang="en-US" altLang="ja-JP" dirty="0" smtClean="0"/>
              <a:t>-----</a:t>
            </a:r>
            <a:r>
              <a:rPr lang="ja-JP" altLang="en-US" dirty="0" smtClean="0"/>
              <a:t>差を検出できる</a:t>
            </a:r>
            <a:endParaRPr lang="en-US" altLang="ja-JP" dirty="0" smtClean="0"/>
          </a:p>
          <a:p>
            <a:pPr lvl="2"/>
            <a:r>
              <a:rPr lang="ja-JP" altLang="en-US" dirty="0" smtClean="0"/>
              <a:t>死亡率、健診項目などとの相関</a:t>
            </a:r>
            <a:endParaRPr lang="en-US" altLang="ja-JP" dirty="0" smtClean="0"/>
          </a:p>
          <a:p>
            <a:pPr lvl="1"/>
            <a:r>
              <a:rPr kumimoji="1" lang="ja-JP" altLang="en-US" dirty="0"/>
              <a:t>主観</a:t>
            </a:r>
            <a:r>
              <a:rPr kumimoji="1" lang="ja-JP" altLang="en-US" dirty="0" smtClean="0"/>
              <a:t>指標</a:t>
            </a:r>
            <a:r>
              <a:rPr lang="ja-JP" altLang="en-US" dirty="0" smtClean="0"/>
              <a:t>（マップ調査等への採用）</a:t>
            </a:r>
            <a:endParaRPr kumimoji="1" lang="en-US" altLang="ja-JP" dirty="0" smtClean="0"/>
          </a:p>
        </p:txBody>
      </p:sp>
    </p:spTree>
    <p:extLst>
      <p:ext uri="{BB962C8B-B14F-4D97-AF65-F5344CB8AC3E}">
        <p14:creationId xmlns:p14="http://schemas.microsoft.com/office/powerpoint/2010/main" val="1236045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その他の指標</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社会格差</a:t>
            </a:r>
            <a:endParaRPr kumimoji="1" lang="en-US" altLang="ja-JP" dirty="0" smtClean="0"/>
          </a:p>
          <a:p>
            <a:r>
              <a:rPr lang="ja-JP" altLang="en-US" dirty="0" smtClean="0"/>
              <a:t>ソーシャルキャピタル</a:t>
            </a:r>
            <a:r>
              <a:rPr lang="en-US" altLang="ja-JP" dirty="0" smtClean="0"/>
              <a:t>, </a:t>
            </a:r>
            <a:r>
              <a:rPr lang="ja-JP" altLang="en-US" dirty="0" smtClean="0"/>
              <a:t>ソーシャルインクルージョン</a:t>
            </a:r>
            <a:endParaRPr lang="en-US" altLang="ja-JP" dirty="0" smtClean="0"/>
          </a:p>
          <a:p>
            <a:r>
              <a:rPr kumimoji="1" lang="ja-JP" altLang="en-US" dirty="0" smtClean="0"/>
              <a:t>グリーンインフラ</a:t>
            </a:r>
            <a:endParaRPr kumimoji="1" lang="ja-JP" altLang="en-US" dirty="0"/>
          </a:p>
        </p:txBody>
      </p:sp>
    </p:spTree>
    <p:extLst>
      <p:ext uri="{BB962C8B-B14F-4D97-AF65-F5344CB8AC3E}">
        <p14:creationId xmlns:p14="http://schemas.microsoft.com/office/powerpoint/2010/main" val="19014435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normAutofit fontScale="90000"/>
          </a:bodyPr>
          <a:lstStyle/>
          <a:p>
            <a:endParaRPr kumimoji="1" lang="ja-JP" altLang="en-US"/>
          </a:p>
        </p:txBody>
      </p:sp>
      <p:sp>
        <p:nvSpPr>
          <p:cNvPr id="11" name="コンテンツ プレースホルダー 10"/>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1"/>
            <a:ext cx="10952922" cy="6832337"/>
          </a:xfrm>
          <a:prstGeom prst="rect">
            <a:avLst/>
          </a:prstGeom>
        </p:spPr>
      </p:pic>
      <p:sp>
        <p:nvSpPr>
          <p:cNvPr id="5" name="角丸四角形 4"/>
          <p:cNvSpPr/>
          <p:nvPr/>
        </p:nvSpPr>
        <p:spPr>
          <a:xfrm>
            <a:off x="2683564" y="2283109"/>
            <a:ext cx="3438939" cy="450152"/>
          </a:xfrm>
          <a:prstGeom prst="roundRect">
            <a:avLst/>
          </a:prstGeom>
          <a:solidFill>
            <a:srgbClr val="FFFF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756451" y="2966017"/>
            <a:ext cx="4389784" cy="721400"/>
          </a:xfrm>
          <a:prstGeom prst="roundRect">
            <a:avLst/>
          </a:prstGeom>
          <a:solidFill>
            <a:srgbClr val="FFFF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2570920" y="4502301"/>
            <a:ext cx="2577550" cy="1361785"/>
          </a:xfrm>
          <a:prstGeom prst="roundRect">
            <a:avLst/>
          </a:prstGeom>
          <a:solidFill>
            <a:srgbClr val="FFFF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2570920" y="5864086"/>
            <a:ext cx="2577550" cy="479565"/>
          </a:xfrm>
          <a:prstGeom prst="roundRect">
            <a:avLst/>
          </a:prstGeom>
          <a:solidFill>
            <a:srgbClr val="FFFF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683564" y="1447384"/>
            <a:ext cx="1113184" cy="4707355"/>
          </a:xfrm>
          <a:prstGeom prst="roundRect">
            <a:avLst/>
          </a:prstGeom>
          <a:solidFill>
            <a:srgbClr val="FFFF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5528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600" dirty="0" smtClean="0"/>
              <a:t>社会格差指標？</a:t>
            </a:r>
            <a:endParaRPr kumimoji="1" lang="ja-JP" altLang="en-US" sz="3600" dirty="0"/>
          </a:p>
        </p:txBody>
      </p:sp>
      <p:sp>
        <p:nvSpPr>
          <p:cNvPr id="4" name="コンテンツ プレースホルダー 3"/>
          <p:cNvSpPr>
            <a:spLocks noGrp="1"/>
          </p:cNvSpPr>
          <p:nvPr>
            <p:ph idx="1"/>
          </p:nvPr>
        </p:nvSpPr>
        <p:spPr>
          <a:xfrm>
            <a:off x="167227" y="1464497"/>
            <a:ext cx="4474348" cy="4891371"/>
          </a:xfrm>
        </p:spPr>
        <p:txBody>
          <a:bodyPr>
            <a:noAutofit/>
          </a:bodyPr>
          <a:lstStyle/>
          <a:p>
            <a:r>
              <a:rPr lang="ja-JP" altLang="en-US" sz="2000" dirty="0" smtClean="0"/>
              <a:t>居住地</a:t>
            </a:r>
            <a:r>
              <a:rPr lang="ja-JP" altLang="en-US" sz="2000" dirty="0"/>
              <a:t>の貧困の度合いの尺度である地理的</a:t>
            </a:r>
            <a:r>
              <a:rPr lang="ja-JP" altLang="en-US" sz="2000" dirty="0" smtClean="0"/>
              <a:t>剥奪</a:t>
            </a:r>
            <a:r>
              <a:rPr lang="ja-JP" altLang="en-US" sz="2000" dirty="0"/>
              <a:t>指標（</a:t>
            </a:r>
            <a:r>
              <a:rPr lang="en-US" altLang="ja-JP" sz="2000" dirty="0"/>
              <a:t>ADI: areal deprivation </a:t>
            </a:r>
            <a:r>
              <a:rPr lang="en-US" altLang="ja-JP" sz="2000" dirty="0" smtClean="0"/>
              <a:t>index</a:t>
            </a:r>
            <a:r>
              <a:rPr lang="ja-JP" altLang="en-US" sz="2000" dirty="0" smtClean="0"/>
              <a:t>）</a:t>
            </a:r>
            <a:endParaRPr lang="en-US" altLang="ja-JP" sz="2000" dirty="0" smtClean="0"/>
          </a:p>
          <a:p>
            <a:r>
              <a:rPr lang="ja-JP" altLang="en-US" sz="1800" dirty="0"/>
              <a:t>中谷・矢野</a:t>
            </a:r>
            <a:r>
              <a:rPr lang="en-US" altLang="ja-JP" sz="1800" dirty="0"/>
              <a:t>, 2014; </a:t>
            </a:r>
            <a:r>
              <a:rPr lang="ja-JP" altLang="en-US" sz="1800" dirty="0"/>
              <a:t>中谷・埴淵</a:t>
            </a:r>
            <a:r>
              <a:rPr lang="en-US" altLang="ja-JP" sz="1800" dirty="0"/>
              <a:t>, </a:t>
            </a:r>
            <a:r>
              <a:rPr lang="en-US" altLang="ja-JP" sz="1800" dirty="0" smtClean="0"/>
              <a:t>2015</a:t>
            </a:r>
          </a:p>
          <a:p>
            <a:pPr lvl="1"/>
            <a:r>
              <a:rPr lang="en-US" altLang="ja-JP" sz="1600" dirty="0" smtClean="0"/>
              <a:t>ADI </a:t>
            </a:r>
            <a:r>
              <a:rPr lang="en-US" altLang="ja-JP" sz="1600" dirty="0"/>
              <a:t>= k</a:t>
            </a:r>
            <a:r>
              <a:rPr lang="ja-JP" altLang="en-US" sz="1600" dirty="0"/>
              <a:t>（</a:t>
            </a:r>
            <a:r>
              <a:rPr lang="en-US" altLang="ja-JP" sz="1600" dirty="0"/>
              <a:t>2.99 ×</a:t>
            </a:r>
            <a:r>
              <a:rPr lang="ja-JP" altLang="en-US" sz="1600" dirty="0"/>
              <a:t>高齢夫婦世帯割合 ＋</a:t>
            </a:r>
            <a:r>
              <a:rPr lang="en-US" altLang="ja-JP" sz="1600" dirty="0"/>
              <a:t>7.57 × </a:t>
            </a:r>
            <a:r>
              <a:rPr lang="ja-JP" altLang="en-US" sz="1600" dirty="0"/>
              <a:t>高齢単身者世帯割合 ＋</a:t>
            </a:r>
            <a:r>
              <a:rPr lang="en-US" altLang="ja-JP" sz="1600" dirty="0"/>
              <a:t>17.37 × </a:t>
            </a:r>
            <a:r>
              <a:rPr lang="ja-JP" altLang="en-US" sz="1600" dirty="0"/>
              <a:t>母子世帯割合 ＋</a:t>
            </a:r>
            <a:r>
              <a:rPr lang="en-US" altLang="ja-JP" sz="1600" dirty="0"/>
              <a:t>2.22 × </a:t>
            </a:r>
            <a:r>
              <a:rPr lang="ja-JP" altLang="en-US" sz="1600" dirty="0"/>
              <a:t>賃貸住居居住世帯割合 ＋</a:t>
            </a:r>
            <a:r>
              <a:rPr lang="en-US" altLang="ja-JP" sz="1600" dirty="0"/>
              <a:t>4.03 × </a:t>
            </a:r>
            <a:r>
              <a:rPr lang="ja-JP" altLang="en-US" sz="1600" dirty="0"/>
              <a:t>グレーカラー就業者割合 ＋</a:t>
            </a:r>
            <a:r>
              <a:rPr lang="en-US" altLang="ja-JP" sz="1600" dirty="0"/>
              <a:t>6.05 × </a:t>
            </a:r>
            <a:r>
              <a:rPr lang="ja-JP" altLang="en-US" sz="1600" dirty="0"/>
              <a:t>農業漁業就業者割合 ＋</a:t>
            </a:r>
            <a:r>
              <a:rPr lang="en-US" altLang="ja-JP" sz="1600" dirty="0"/>
              <a:t>5.38 × </a:t>
            </a:r>
            <a:r>
              <a:rPr lang="ja-JP" altLang="en-US" sz="1600" dirty="0"/>
              <a:t>ブルーカラー就業者割合 ＋</a:t>
            </a:r>
            <a:r>
              <a:rPr lang="en-US" altLang="ja-JP" sz="1600" dirty="0"/>
              <a:t>18.29 × </a:t>
            </a:r>
            <a:r>
              <a:rPr lang="ja-JP" altLang="en-US" sz="1600" dirty="0"/>
              <a:t>完全失業率</a:t>
            </a:r>
            <a:r>
              <a:rPr lang="ja-JP" altLang="en-US" sz="1600" dirty="0" smtClean="0"/>
              <a:t>）</a:t>
            </a:r>
            <a:endParaRPr lang="en-US" altLang="ja-JP" sz="1600" dirty="0" smtClean="0"/>
          </a:p>
          <a:p>
            <a:pPr lvl="1"/>
            <a:endParaRPr lang="en-US" altLang="ja-JP" sz="1800" dirty="0" smtClean="0"/>
          </a:p>
          <a:p>
            <a:pPr lvl="1"/>
            <a:r>
              <a:rPr lang="en-US" altLang="ja-JP" sz="1800" dirty="0" err="1" smtClean="0"/>
              <a:t>DepPoorR</a:t>
            </a:r>
            <a:r>
              <a:rPr lang="en-US" altLang="ja-JP" sz="1800" dirty="0" smtClean="0"/>
              <a:t> </a:t>
            </a:r>
            <a:r>
              <a:rPr lang="en-US" altLang="ja-JP" sz="1800" dirty="0"/>
              <a:t>= ADI * 0.015641204039864 </a:t>
            </a:r>
            <a:endParaRPr kumimoji="1" lang="ja-JP" altLang="en-US" sz="1800" dirty="0"/>
          </a:p>
        </p:txBody>
      </p:sp>
      <p:pic>
        <p:nvPicPr>
          <p:cNvPr id="3" name="図 2"/>
          <p:cNvPicPr>
            <a:picLocks noChangeAspect="1"/>
          </p:cNvPicPr>
          <p:nvPr/>
        </p:nvPicPr>
        <p:blipFill>
          <a:blip r:embed="rId2"/>
          <a:stretch>
            <a:fillRect/>
          </a:stretch>
        </p:blipFill>
        <p:spPr>
          <a:xfrm>
            <a:off x="4909014" y="1235897"/>
            <a:ext cx="7074264" cy="4509049"/>
          </a:xfrm>
          <a:prstGeom prst="rect">
            <a:avLst/>
          </a:prstGeom>
        </p:spPr>
      </p:pic>
      <p:sp>
        <p:nvSpPr>
          <p:cNvPr id="5" name="正方形/長方形 4"/>
          <p:cNvSpPr/>
          <p:nvPr/>
        </p:nvSpPr>
        <p:spPr>
          <a:xfrm>
            <a:off x="3160645" y="5951506"/>
            <a:ext cx="8928652" cy="646331"/>
          </a:xfrm>
          <a:prstGeom prst="rect">
            <a:avLst/>
          </a:prstGeom>
        </p:spPr>
        <p:txBody>
          <a:bodyPr wrap="square">
            <a:spAutoFit/>
          </a:bodyPr>
          <a:lstStyle/>
          <a:p>
            <a:r>
              <a:rPr lang="ja-JP" altLang="en-US" dirty="0" smtClean="0"/>
              <a:t>中谷友樹</a:t>
            </a:r>
            <a:r>
              <a:rPr lang="en-US" altLang="ja-JP" dirty="0" smtClean="0"/>
              <a:t>.</a:t>
            </a:r>
            <a:r>
              <a:rPr lang="ja-JP" altLang="en-US" dirty="0"/>
              <a:t>地理的剥奪指標データセットの</a:t>
            </a:r>
            <a:r>
              <a:rPr lang="ja-JP" altLang="en-US" dirty="0" smtClean="0"/>
              <a:t>構築．厚生</a:t>
            </a:r>
            <a:r>
              <a:rPr lang="ja-JP" altLang="en-US" dirty="0"/>
              <a:t>労働科学研究費補助金 （政策科学総合研究事業（統計情報総合研究）） 平成 </a:t>
            </a:r>
            <a:r>
              <a:rPr lang="en-US" altLang="ja-JP" dirty="0"/>
              <a:t>27 </a:t>
            </a:r>
            <a:r>
              <a:rPr lang="ja-JP" altLang="en-US" dirty="0"/>
              <a:t>年度～平成 </a:t>
            </a:r>
            <a:r>
              <a:rPr lang="en-US" altLang="ja-JP" dirty="0"/>
              <a:t>28 </a:t>
            </a:r>
            <a:r>
              <a:rPr lang="ja-JP" altLang="en-US" dirty="0"/>
              <a:t>年度総合研究報告書（資料 </a:t>
            </a:r>
            <a:r>
              <a:rPr lang="en-US" altLang="ja-JP" dirty="0"/>
              <a:t>1</a:t>
            </a:r>
            <a:r>
              <a:rPr lang="ja-JP" altLang="en-US" dirty="0" smtClean="0"/>
              <a:t>）</a:t>
            </a:r>
            <a:endParaRPr lang="ja-JP" altLang="en-US" dirty="0"/>
          </a:p>
        </p:txBody>
      </p:sp>
    </p:spTree>
    <p:extLst>
      <p:ext uri="{BB962C8B-B14F-4D97-AF65-F5344CB8AC3E}">
        <p14:creationId xmlns:p14="http://schemas.microsoft.com/office/powerpoint/2010/main" val="857224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t>ソーシャルキャピタル</a:t>
            </a:r>
            <a:r>
              <a:rPr kumimoji="1" lang="ja-JP" altLang="en-US" sz="3200" dirty="0" smtClean="0"/>
              <a:t>？</a:t>
            </a:r>
            <a:r>
              <a:rPr lang="ja-JP" altLang="en-US" sz="3200" dirty="0"/>
              <a:t>ソーシャルインクルージョン</a:t>
            </a:r>
            <a:r>
              <a:rPr lang="ja-JP" altLang="en-US" sz="3200" dirty="0" smtClean="0"/>
              <a:t>指標？</a:t>
            </a:r>
            <a:endParaRPr kumimoji="1" lang="ja-JP" altLang="en-US" sz="3200" dirty="0"/>
          </a:p>
        </p:txBody>
      </p:sp>
      <p:pic>
        <p:nvPicPr>
          <p:cNvPr id="6" name="図 5"/>
          <p:cNvPicPr>
            <a:picLocks noChangeAspect="1"/>
          </p:cNvPicPr>
          <p:nvPr/>
        </p:nvPicPr>
        <p:blipFill>
          <a:blip r:embed="rId2"/>
          <a:stretch>
            <a:fillRect/>
          </a:stretch>
        </p:blipFill>
        <p:spPr>
          <a:xfrm>
            <a:off x="153827" y="2027296"/>
            <a:ext cx="5949121" cy="2521080"/>
          </a:xfrm>
          <a:prstGeom prst="rect">
            <a:avLst/>
          </a:prstGeom>
        </p:spPr>
      </p:pic>
      <p:sp>
        <p:nvSpPr>
          <p:cNvPr id="7" name="正方形/長方形 6"/>
          <p:cNvSpPr/>
          <p:nvPr/>
        </p:nvSpPr>
        <p:spPr>
          <a:xfrm>
            <a:off x="6589643" y="5371957"/>
            <a:ext cx="5685183" cy="646331"/>
          </a:xfrm>
          <a:prstGeom prst="rect">
            <a:avLst/>
          </a:prstGeom>
        </p:spPr>
        <p:txBody>
          <a:bodyPr wrap="square">
            <a:spAutoFit/>
          </a:bodyPr>
          <a:lstStyle/>
          <a:p>
            <a:r>
              <a:rPr lang="ja-JP" altLang="en-US" dirty="0">
                <a:solidFill>
                  <a:srgbClr val="333333"/>
                </a:solidFill>
                <a:latin typeface="游ゴシック体"/>
              </a:rPr>
              <a:t>一般財団法人社会的インパクト・マネジメント・イニシアチブアウトカム指標データーベース</a:t>
            </a:r>
            <a:endParaRPr lang="ja-JP" altLang="en-US" dirty="0"/>
          </a:p>
        </p:txBody>
      </p:sp>
      <p:sp>
        <p:nvSpPr>
          <p:cNvPr id="9" name="正方形/長方形 8"/>
          <p:cNvSpPr/>
          <p:nvPr/>
        </p:nvSpPr>
        <p:spPr>
          <a:xfrm>
            <a:off x="6392287" y="1285593"/>
            <a:ext cx="5992428" cy="3970318"/>
          </a:xfrm>
          <a:prstGeom prst="rect">
            <a:avLst/>
          </a:prstGeom>
        </p:spPr>
        <p:txBody>
          <a:bodyPr wrap="square">
            <a:spAutoFit/>
          </a:bodyPr>
          <a:lstStyle/>
          <a:p>
            <a:r>
              <a:rPr lang="ja-JP" altLang="en-US" u="sng" dirty="0" smtClean="0"/>
              <a:t>ソーシャルキャピタル</a:t>
            </a:r>
            <a:endParaRPr lang="en-US" altLang="ja-JP" u="sng" dirty="0" smtClean="0"/>
          </a:p>
          <a:p>
            <a:pPr fontAlgn="ctr"/>
            <a:r>
              <a:rPr lang="ja-JP" altLang="ja-JP" b="1" dirty="0"/>
              <a:t>つながり・交流の</a:t>
            </a:r>
            <a:r>
              <a:rPr lang="ja-JP" altLang="ja-JP" b="1" dirty="0" smtClean="0"/>
              <a:t>増加</a:t>
            </a:r>
            <a:r>
              <a:rPr lang="ja-JP" altLang="en-US" dirty="0"/>
              <a:t>　</a:t>
            </a:r>
            <a:r>
              <a:rPr lang="en-US" altLang="ja-JP" dirty="0" smtClean="0"/>
              <a:t>	</a:t>
            </a:r>
            <a:r>
              <a:rPr lang="ja-JP" altLang="ja-JP" b="1" dirty="0" smtClean="0"/>
              <a:t>日常的</a:t>
            </a:r>
            <a:r>
              <a:rPr lang="ja-JP" altLang="ja-JP" b="1" dirty="0"/>
              <a:t>なつきあいの</a:t>
            </a:r>
            <a:r>
              <a:rPr lang="ja-JP" altLang="ja-JP" b="1" dirty="0" smtClean="0"/>
              <a:t>程度</a:t>
            </a:r>
            <a:endParaRPr lang="en-US" altLang="ja-JP" b="1" dirty="0" smtClean="0"/>
          </a:p>
          <a:p>
            <a:pPr fontAlgn="ctr"/>
            <a:r>
              <a:rPr lang="en-US" altLang="ja-JP" b="1" dirty="0"/>
              <a:t>	</a:t>
            </a:r>
            <a:r>
              <a:rPr lang="en-US" altLang="ja-JP" b="1" dirty="0" smtClean="0"/>
              <a:t>		</a:t>
            </a:r>
            <a:r>
              <a:rPr lang="ja-JP" altLang="en-US" b="1" dirty="0"/>
              <a:t>友人等とのつきあいの</a:t>
            </a:r>
            <a:r>
              <a:rPr lang="ja-JP" altLang="en-US" b="1" dirty="0" smtClean="0"/>
              <a:t>頻度</a:t>
            </a:r>
            <a:endParaRPr lang="en-US" altLang="ja-JP" b="1" dirty="0" smtClean="0"/>
          </a:p>
          <a:p>
            <a:pPr fontAlgn="ctr"/>
            <a:r>
              <a:rPr lang="en-US" altLang="ja-JP" b="1" dirty="0"/>
              <a:t>	</a:t>
            </a:r>
            <a:r>
              <a:rPr lang="en-US" altLang="ja-JP" b="1" dirty="0" smtClean="0"/>
              <a:t>		</a:t>
            </a:r>
            <a:r>
              <a:rPr lang="ja-JP" altLang="en-US" b="1" dirty="0"/>
              <a:t>ソーシャル・</a:t>
            </a:r>
            <a:r>
              <a:rPr lang="ja-JP" altLang="en-US" b="1" dirty="0" smtClean="0"/>
              <a:t>ネットワーク</a:t>
            </a:r>
            <a:endParaRPr lang="en-US" altLang="ja-JP" b="1" dirty="0" smtClean="0"/>
          </a:p>
          <a:p>
            <a:pPr fontAlgn="ctr"/>
            <a:r>
              <a:rPr lang="en-US" altLang="ja-JP" b="1" dirty="0"/>
              <a:t>	</a:t>
            </a:r>
            <a:r>
              <a:rPr lang="en-US" altLang="ja-JP" b="1" dirty="0" smtClean="0"/>
              <a:t>		</a:t>
            </a:r>
            <a:r>
              <a:rPr lang="ja-JP" altLang="en-US" b="1" dirty="0" smtClean="0"/>
              <a:t>（</a:t>
            </a:r>
            <a:r>
              <a:rPr lang="ja-JP" altLang="en-US" b="1" dirty="0"/>
              <a:t>友人の人数、友人と会う頻度</a:t>
            </a:r>
            <a:r>
              <a:rPr lang="ja-JP" altLang="en-US" b="1" dirty="0" smtClean="0"/>
              <a:t>）</a:t>
            </a:r>
            <a:endParaRPr lang="en-US" altLang="ja-JP" b="1" dirty="0" smtClean="0"/>
          </a:p>
          <a:p>
            <a:pPr fontAlgn="ctr"/>
            <a:r>
              <a:rPr lang="ja-JP" altLang="en-US" b="1" dirty="0"/>
              <a:t>社会参加の</a:t>
            </a:r>
            <a:r>
              <a:rPr lang="ja-JP" altLang="en-US" b="1" dirty="0" smtClean="0"/>
              <a:t>増加</a:t>
            </a:r>
            <a:r>
              <a:rPr lang="en-US" altLang="ja-JP" b="1" dirty="0" smtClean="0"/>
              <a:t>		</a:t>
            </a:r>
            <a:r>
              <a:rPr lang="ja-JP" altLang="en-US" b="1" dirty="0"/>
              <a:t>地域での活動</a:t>
            </a:r>
            <a:r>
              <a:rPr lang="ja-JP" altLang="en-US" b="1" dirty="0" smtClean="0"/>
              <a:t>状況</a:t>
            </a:r>
            <a:endParaRPr lang="en-US" altLang="ja-JP" b="1" dirty="0" smtClean="0"/>
          </a:p>
          <a:p>
            <a:pPr fontAlgn="ctr"/>
            <a:r>
              <a:rPr lang="en-US" altLang="ja-JP" b="1" dirty="0"/>
              <a:t>	</a:t>
            </a:r>
            <a:r>
              <a:rPr lang="en-US" altLang="ja-JP" b="1" dirty="0" smtClean="0"/>
              <a:t>		</a:t>
            </a:r>
            <a:r>
              <a:rPr lang="ja-JP" altLang="en-US" b="1" dirty="0"/>
              <a:t>助け合いの</a:t>
            </a:r>
            <a:r>
              <a:rPr lang="ja-JP" altLang="en-US" b="1" dirty="0" smtClean="0"/>
              <a:t>規範</a:t>
            </a:r>
            <a:endParaRPr lang="en-US" altLang="ja-JP" b="1" dirty="0" smtClean="0"/>
          </a:p>
          <a:p>
            <a:pPr fontAlgn="ctr"/>
            <a:r>
              <a:rPr lang="en-US" altLang="ja-JP" b="1" dirty="0" smtClean="0"/>
              <a:t>			</a:t>
            </a:r>
            <a:r>
              <a:rPr lang="ja-JP" altLang="en-US" b="1" dirty="0"/>
              <a:t>他人への信頼の</a:t>
            </a:r>
            <a:r>
              <a:rPr lang="ja-JP" altLang="en-US" b="1" dirty="0" smtClean="0"/>
              <a:t>程度</a:t>
            </a:r>
            <a:endParaRPr lang="en-US" altLang="ja-JP" b="1" dirty="0" smtClean="0"/>
          </a:p>
          <a:p>
            <a:pPr fontAlgn="ctr"/>
            <a:r>
              <a:rPr lang="en-US" altLang="ja-JP" b="1" dirty="0"/>
              <a:t>	</a:t>
            </a:r>
            <a:r>
              <a:rPr lang="en-US" altLang="ja-JP" b="1" dirty="0" smtClean="0"/>
              <a:t>		</a:t>
            </a:r>
            <a:r>
              <a:rPr lang="ja-JP" altLang="en-US" b="1" dirty="0"/>
              <a:t>地域の人々への信頼の</a:t>
            </a:r>
            <a:r>
              <a:rPr lang="ja-JP" altLang="en-US" b="1" dirty="0" smtClean="0"/>
              <a:t>程度</a:t>
            </a:r>
            <a:endParaRPr lang="en-US" altLang="ja-JP" b="1" dirty="0" smtClean="0"/>
          </a:p>
          <a:p>
            <a:pPr fontAlgn="ctr"/>
            <a:endParaRPr lang="en-US" altLang="ja-JP" b="1" dirty="0"/>
          </a:p>
          <a:p>
            <a:pPr fontAlgn="ctr"/>
            <a:r>
              <a:rPr lang="ja-JP" altLang="en-US" dirty="0"/>
              <a:t>社会的関係性の</a:t>
            </a:r>
            <a:r>
              <a:rPr lang="ja-JP" altLang="en-US" dirty="0" smtClean="0"/>
              <a:t>向上</a:t>
            </a:r>
            <a:r>
              <a:rPr lang="en-US" altLang="ja-JP" dirty="0" smtClean="0"/>
              <a:t>	</a:t>
            </a:r>
            <a:r>
              <a:rPr lang="ja-JP" altLang="en-US" b="1" dirty="0"/>
              <a:t>仲間・居場所が</a:t>
            </a:r>
            <a:r>
              <a:rPr lang="ja-JP" altLang="en-US" b="1" dirty="0" smtClean="0"/>
              <a:t>増える</a:t>
            </a:r>
            <a:endParaRPr lang="en-US" altLang="ja-JP" b="1" dirty="0" smtClean="0"/>
          </a:p>
          <a:p>
            <a:pPr fontAlgn="ctr"/>
            <a:r>
              <a:rPr lang="en-US" altLang="ja-JP" b="1" dirty="0"/>
              <a:t>	</a:t>
            </a:r>
            <a:r>
              <a:rPr lang="en-US" altLang="ja-JP" b="1" dirty="0" smtClean="0"/>
              <a:t>		</a:t>
            </a:r>
            <a:r>
              <a:rPr lang="ja-JP" altLang="en-US" b="1" dirty="0"/>
              <a:t>地域社会との関わりが</a:t>
            </a:r>
            <a:r>
              <a:rPr lang="ja-JP" altLang="en-US" b="1" dirty="0" smtClean="0"/>
              <a:t>増える</a:t>
            </a:r>
            <a:endParaRPr lang="en-US" altLang="ja-JP" b="1" dirty="0" smtClean="0"/>
          </a:p>
          <a:p>
            <a:pPr fontAlgn="ctr"/>
            <a:r>
              <a:rPr lang="en-US" altLang="ja-JP" b="1" dirty="0"/>
              <a:t>	</a:t>
            </a:r>
            <a:r>
              <a:rPr lang="en-US" altLang="ja-JP" b="1" dirty="0" smtClean="0"/>
              <a:t>		</a:t>
            </a:r>
            <a:r>
              <a:rPr lang="ja-JP" altLang="en-US" b="1" dirty="0" smtClean="0"/>
              <a:t>／</a:t>
            </a:r>
            <a:r>
              <a:rPr lang="ja-JP" altLang="en-US" b="1" dirty="0"/>
              <a:t>コミュニティが形成される</a:t>
            </a:r>
            <a:endParaRPr lang="en-US" altLang="ja-JP" b="1" dirty="0"/>
          </a:p>
          <a:p>
            <a:pPr fontAlgn="ctr"/>
            <a:endParaRPr lang="ja-JP" altLang="en-US" dirty="0"/>
          </a:p>
        </p:txBody>
      </p:sp>
      <p:sp>
        <p:nvSpPr>
          <p:cNvPr id="12" name="正方形/長方形 11"/>
          <p:cNvSpPr/>
          <p:nvPr/>
        </p:nvSpPr>
        <p:spPr>
          <a:xfrm>
            <a:off x="153827" y="1285593"/>
            <a:ext cx="5799712" cy="369332"/>
          </a:xfrm>
          <a:prstGeom prst="rect">
            <a:avLst/>
          </a:prstGeom>
        </p:spPr>
        <p:txBody>
          <a:bodyPr wrap="square">
            <a:spAutoFit/>
          </a:bodyPr>
          <a:lstStyle/>
          <a:p>
            <a:r>
              <a:rPr lang="ja-JP" altLang="en-US" dirty="0" smtClean="0"/>
              <a:t>健康に関連するソーシャルキャピタル指標（</a:t>
            </a:r>
            <a:r>
              <a:rPr lang="en-US" altLang="ja-JP" dirty="0" smtClean="0"/>
              <a:t>J-AGES</a:t>
            </a:r>
            <a:r>
              <a:rPr lang="ja-JP" altLang="en-US" dirty="0" smtClean="0"/>
              <a:t>研究）</a:t>
            </a:r>
            <a:endParaRPr lang="ja-JP" altLang="en-US" dirty="0"/>
          </a:p>
        </p:txBody>
      </p:sp>
      <p:sp>
        <p:nvSpPr>
          <p:cNvPr id="11" name="正方形/長方形 10"/>
          <p:cNvSpPr/>
          <p:nvPr/>
        </p:nvSpPr>
        <p:spPr>
          <a:xfrm>
            <a:off x="202580" y="4817959"/>
            <a:ext cx="6096000" cy="1200329"/>
          </a:xfrm>
          <a:prstGeom prst="rect">
            <a:avLst/>
          </a:prstGeom>
        </p:spPr>
        <p:txBody>
          <a:bodyPr>
            <a:spAutoFit/>
          </a:bodyPr>
          <a:lstStyle/>
          <a:p>
            <a:r>
              <a:rPr lang="en-US" altLang="ja-JP" dirty="0" smtClean="0"/>
              <a:t>Saito</a:t>
            </a:r>
            <a:r>
              <a:rPr lang="ja-JP" altLang="en-US" dirty="0"/>
              <a:t> </a:t>
            </a:r>
            <a:r>
              <a:rPr lang="en-US" altLang="ja-JP" dirty="0" smtClean="0"/>
              <a:t>M. Development </a:t>
            </a:r>
            <a:r>
              <a:rPr lang="en-US" altLang="ja-JP" dirty="0"/>
              <a:t>of an Instrument for Community-Level Health Related Social Capital among Japanese Older People: The JAGES project. Journal of Epidemiology. </a:t>
            </a:r>
            <a:r>
              <a:rPr lang="en-US" altLang="ja-JP" dirty="0" smtClean="0"/>
              <a:t>2017;27(5</a:t>
            </a:r>
            <a:r>
              <a:rPr lang="en-US" altLang="ja-JP" dirty="0"/>
              <a:t>): 221–227</a:t>
            </a:r>
            <a:endParaRPr lang="ja-JP" altLang="en-US" dirty="0"/>
          </a:p>
        </p:txBody>
      </p:sp>
      <p:sp>
        <p:nvSpPr>
          <p:cNvPr id="13" name="正方形/長方形 12"/>
          <p:cNvSpPr/>
          <p:nvPr/>
        </p:nvSpPr>
        <p:spPr>
          <a:xfrm>
            <a:off x="1675630" y="6068762"/>
            <a:ext cx="4285019" cy="369332"/>
          </a:xfrm>
          <a:prstGeom prst="rect">
            <a:avLst/>
          </a:prstGeom>
        </p:spPr>
        <p:txBody>
          <a:bodyPr wrap="none">
            <a:spAutoFit/>
          </a:bodyPr>
          <a:lstStyle/>
          <a:p>
            <a:r>
              <a:rPr lang="ja-JP" altLang="en-US" dirty="0"/>
              <a:t>https://www.jages.net/library/social-capital</a:t>
            </a:r>
          </a:p>
        </p:txBody>
      </p:sp>
      <p:sp>
        <p:nvSpPr>
          <p:cNvPr id="14" name="正方形/長方形 13"/>
          <p:cNvSpPr/>
          <p:nvPr/>
        </p:nvSpPr>
        <p:spPr>
          <a:xfrm>
            <a:off x="6958818" y="6134334"/>
            <a:ext cx="4970124" cy="523220"/>
          </a:xfrm>
          <a:prstGeom prst="rect">
            <a:avLst/>
          </a:prstGeom>
        </p:spPr>
        <p:txBody>
          <a:bodyPr wrap="square">
            <a:spAutoFit/>
          </a:bodyPr>
          <a:lstStyle/>
          <a:p>
            <a:r>
              <a:rPr lang="ja-JP" altLang="en-US" sz="1400" dirty="0"/>
              <a:t>https://simi.or.jp/tool/outcome_indicators_db?cat%5B%5D=115&amp;page_num=1&amp;searchType=category#form</a:t>
            </a:r>
          </a:p>
        </p:txBody>
      </p:sp>
    </p:spTree>
    <p:extLst>
      <p:ext uri="{BB962C8B-B14F-4D97-AF65-F5344CB8AC3E}">
        <p14:creationId xmlns:p14="http://schemas.microsoft.com/office/powerpoint/2010/main" val="3594118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fontScale="90000"/>
          </a:bodyPr>
          <a:lstStyle/>
          <a:p>
            <a:r>
              <a:rPr kumimoji="1" lang="ja-JP" altLang="en-US" dirty="0" smtClean="0"/>
              <a:t>グリーンインフラ</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14227" y="1196976"/>
            <a:ext cx="11963545" cy="5146675"/>
          </a:xfrm>
          <a:prstGeom prst="rect">
            <a:avLst/>
          </a:prstGeom>
        </p:spPr>
      </p:pic>
      <p:sp>
        <p:nvSpPr>
          <p:cNvPr id="5" name="角丸四角形 4"/>
          <p:cNvSpPr/>
          <p:nvPr/>
        </p:nvSpPr>
        <p:spPr>
          <a:xfrm>
            <a:off x="5489712" y="4198469"/>
            <a:ext cx="6516758" cy="721400"/>
          </a:xfrm>
          <a:prstGeom prst="roundRect">
            <a:avLst/>
          </a:prstGeom>
          <a:solidFill>
            <a:srgbClr val="FFFF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7513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EBD67-1EB9-1284-71C5-3BC6B31FBF44}"/>
              </a:ext>
            </a:extLst>
          </p:cNvPr>
          <p:cNvSpPr>
            <a:spLocks noGrp="1"/>
          </p:cNvSpPr>
          <p:nvPr>
            <p:ph type="title"/>
          </p:nvPr>
        </p:nvSpPr>
        <p:spPr/>
        <p:txBody>
          <a:bodyPr>
            <a:normAutofit fontScale="90000"/>
          </a:bodyPr>
          <a:lstStyle/>
          <a:p>
            <a:r>
              <a:rPr kumimoji="1" lang="ja-JP" altLang="en-US" dirty="0"/>
              <a:t>滋賀県の平均寿命</a:t>
            </a:r>
          </a:p>
        </p:txBody>
      </p:sp>
      <p:sp>
        <p:nvSpPr>
          <p:cNvPr id="3" name="コンテンツ プレースホルダー 2">
            <a:extLst>
              <a:ext uri="{FF2B5EF4-FFF2-40B4-BE49-F238E27FC236}">
                <a16:creationId xmlns:a16="http://schemas.microsoft.com/office/drawing/2014/main" id="{04F0AD94-F470-C356-CE77-54BCA74DA05B}"/>
              </a:ext>
            </a:extLst>
          </p:cNvPr>
          <p:cNvSpPr>
            <a:spLocks noGrp="1"/>
          </p:cNvSpPr>
          <p:nvPr>
            <p:ph idx="1"/>
          </p:nvPr>
        </p:nvSpPr>
        <p:spPr>
          <a:xfrm>
            <a:off x="5158408" y="1285593"/>
            <a:ext cx="6679096" cy="4891371"/>
          </a:xfrm>
        </p:spPr>
        <p:txBody>
          <a:bodyPr>
            <a:normAutofit/>
          </a:bodyPr>
          <a:lstStyle/>
          <a:p>
            <a:r>
              <a:rPr kumimoji="1" lang="ja-JP" altLang="en-US" dirty="0">
                <a:latin typeface="BIZ UDPゴシック" panose="020B0400000000000000" pitchFamily="50" charset="-128"/>
                <a:ea typeface="BIZ UDPゴシック" panose="020B0400000000000000" pitchFamily="50" charset="-128"/>
              </a:rPr>
              <a:t>平均寿命の差の要因</a:t>
            </a:r>
            <a:endParaRPr kumimoji="1" lang="en-US" altLang="ja-JP" dirty="0">
              <a:latin typeface="BIZ UDPゴシック" panose="020B0400000000000000" pitchFamily="50" charset="-128"/>
              <a:ea typeface="BIZ UDPゴシック" panose="020B0400000000000000" pitchFamily="50" charset="-128"/>
            </a:endParaRPr>
          </a:p>
          <a:p>
            <a:pPr marL="342900" lvl="1" indent="0">
              <a:buNone/>
            </a:pPr>
            <a:r>
              <a:rPr kumimoji="1" lang="ja-JP" altLang="en-US" u="sng" dirty="0">
                <a:latin typeface="BIZ UDPゴシック" panose="020B0400000000000000" pitchFamily="50" charset="-128"/>
                <a:ea typeface="BIZ UDPゴシック" panose="020B0400000000000000" pitchFamily="50" charset="-128"/>
              </a:rPr>
              <a:t>都道府県別生命表</a:t>
            </a:r>
            <a:endParaRPr kumimoji="1" lang="en-US" altLang="ja-JP" u="sng" dirty="0">
              <a:latin typeface="BIZ UDPゴシック" panose="020B0400000000000000" pitchFamily="50" charset="-128"/>
              <a:ea typeface="BIZ UDPゴシック" panose="020B0400000000000000" pitchFamily="50" charset="-128"/>
            </a:endParaRPr>
          </a:p>
          <a:p>
            <a:pPr lvl="1"/>
            <a:r>
              <a:rPr kumimoji="1" lang="ja-JP" altLang="en-US" dirty="0">
                <a:latin typeface="BIZ UDPゴシック" panose="020B0400000000000000" pitchFamily="50" charset="-128"/>
                <a:ea typeface="BIZ UDPゴシック" panose="020B0400000000000000" pitchFamily="50" charset="-128"/>
              </a:rPr>
              <a:t>死因別死亡確率（生命表上のある年齢の者が将来どの死因で死亡するか算出した確率）</a:t>
            </a:r>
            <a:endParaRPr kumimoji="1" lang="en-US" altLang="ja-JP" dirty="0">
              <a:latin typeface="BIZ UDPゴシック" panose="020B0400000000000000" pitchFamily="50" charset="-128"/>
              <a:ea typeface="BIZ UDPゴシック" panose="020B0400000000000000" pitchFamily="50" charset="-128"/>
            </a:endParaRPr>
          </a:p>
          <a:p>
            <a:pPr lvl="1"/>
            <a:r>
              <a:rPr kumimoji="1" lang="ja-JP" altLang="en-US" b="1" u="sng" dirty="0">
                <a:latin typeface="BIZ UDPゴシック" panose="020B0400000000000000" pitchFamily="50" charset="-128"/>
                <a:ea typeface="BIZ UDPゴシック" panose="020B0400000000000000" pitchFamily="50" charset="-128"/>
              </a:rPr>
              <a:t>特定死因を除去した場合の平均余命の延び</a:t>
            </a:r>
            <a:endParaRPr kumimoji="1" lang="en-US" altLang="ja-JP" b="1" u="sng" dirty="0">
              <a:latin typeface="BIZ UDPゴシック" panose="020B0400000000000000" pitchFamily="50" charset="-128"/>
              <a:ea typeface="BIZ UDPゴシック" panose="020B0400000000000000" pitchFamily="50" charset="-128"/>
            </a:endParaRPr>
          </a:p>
          <a:p>
            <a:pPr marL="342900" lvl="1" indent="0">
              <a:buNone/>
            </a:pPr>
            <a:r>
              <a:rPr kumimoji="1" lang="ja-JP" altLang="en-US" dirty="0">
                <a:latin typeface="BIZ UDPゴシック" panose="020B0400000000000000" pitchFamily="50" charset="-128"/>
                <a:ea typeface="BIZ UDPゴシック" panose="020B0400000000000000" pitchFamily="50" charset="-128"/>
              </a:rPr>
              <a:t>→各都道府県の年齢・死因における死亡率の違いがどの程度地域差に寄与したか</a:t>
            </a:r>
          </a:p>
        </p:txBody>
      </p:sp>
      <p:pic>
        <p:nvPicPr>
          <p:cNvPr id="1029" name="Picture 5">
            <a:extLst>
              <a:ext uri="{FF2B5EF4-FFF2-40B4-BE49-F238E27FC236}">
                <a16:creationId xmlns:a16="http://schemas.microsoft.com/office/drawing/2014/main" id="{E1AF2F32-1127-8C19-F2D7-FB4D5C5C3E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038" y="1131084"/>
            <a:ext cx="4294700" cy="54542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3E6A57E-18F1-D2D4-EB5A-47488E434020}"/>
              </a:ext>
            </a:extLst>
          </p:cNvPr>
          <p:cNvSpPr txBox="1"/>
          <p:nvPr/>
        </p:nvSpPr>
        <p:spPr>
          <a:xfrm>
            <a:off x="5426207" y="6285276"/>
            <a:ext cx="3071749" cy="300082"/>
          </a:xfrm>
          <a:prstGeom prst="rect">
            <a:avLst/>
          </a:prstGeom>
          <a:noFill/>
        </p:spPr>
        <p:txBody>
          <a:bodyPr wrap="square" rtlCol="0">
            <a:spAutoFit/>
          </a:bodyPr>
          <a:lstStyle/>
          <a:p>
            <a:r>
              <a:rPr lang="ja-JP" altLang="en-US" sz="1350" dirty="0">
                <a:latin typeface="BIZ UDPゴシック" panose="020B0400000000000000" pitchFamily="50" charset="-128"/>
                <a:ea typeface="BIZ UDPゴシック" panose="020B0400000000000000" pitchFamily="50" charset="-128"/>
              </a:rPr>
              <a:t>首藤陽平他</a:t>
            </a:r>
            <a:r>
              <a:rPr lang="en-US" altLang="ja-JP" sz="1350" dirty="0">
                <a:latin typeface="BIZ UDPゴシック" panose="020B0400000000000000" pitchFamily="50" charset="-128"/>
                <a:ea typeface="BIZ UDPゴシック" panose="020B0400000000000000" pitchFamily="50" charset="-128"/>
              </a:rPr>
              <a:t>. </a:t>
            </a:r>
            <a:r>
              <a:rPr lang="ja-JP" altLang="en-US" sz="1350" dirty="0">
                <a:latin typeface="BIZ UDPゴシック" panose="020B0400000000000000" pitchFamily="50" charset="-128"/>
                <a:ea typeface="BIZ UDPゴシック" panose="020B0400000000000000" pitchFamily="50" charset="-128"/>
              </a:rPr>
              <a:t>厚生の指標</a:t>
            </a:r>
            <a:r>
              <a:rPr lang="en-US" altLang="ja-JP" sz="1350" dirty="0">
                <a:latin typeface="BIZ UDPゴシック" panose="020B0400000000000000" pitchFamily="50" charset="-128"/>
                <a:ea typeface="BIZ UDPゴシック" panose="020B0400000000000000" pitchFamily="50" charset="-128"/>
              </a:rPr>
              <a:t>.2019</a:t>
            </a:r>
            <a:endParaRPr lang="ja-JP" altLang="en-US" sz="13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860362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グリーンインフラと健康（ウェルビーング）</a:t>
            </a:r>
            <a:endParaRPr kumimoji="1" lang="ja-JP" altLang="en-US" dirty="0"/>
          </a:p>
        </p:txBody>
      </p:sp>
      <p:sp>
        <p:nvSpPr>
          <p:cNvPr id="5" name="コンテンツ プレースホルダー 4"/>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431800" y="1096799"/>
            <a:ext cx="9946524" cy="5522662"/>
          </a:xfrm>
          <a:prstGeom prst="rect">
            <a:avLst/>
          </a:prstGeom>
        </p:spPr>
      </p:pic>
    </p:spTree>
    <p:extLst>
      <p:ext uri="{BB962C8B-B14F-4D97-AF65-F5344CB8AC3E}">
        <p14:creationId xmlns:p14="http://schemas.microsoft.com/office/powerpoint/2010/main" val="1780289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グリーンインフラ評価　各種指標</a:t>
            </a:r>
            <a:endParaRPr kumimoji="1" lang="ja-JP" altLang="en-US" dirty="0"/>
          </a:p>
        </p:txBody>
      </p:sp>
      <p:sp>
        <p:nvSpPr>
          <p:cNvPr id="5" name="コンテンツ プレースホルダー 4"/>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147842" y="1024249"/>
            <a:ext cx="7954714" cy="5724421"/>
          </a:xfrm>
          <a:prstGeom prst="rect">
            <a:avLst/>
          </a:prstGeom>
        </p:spPr>
      </p:pic>
    </p:spTree>
    <p:extLst>
      <p:ext uri="{BB962C8B-B14F-4D97-AF65-F5344CB8AC3E}">
        <p14:creationId xmlns:p14="http://schemas.microsoft.com/office/powerpoint/2010/main" val="4184627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err="1" smtClean="0"/>
              <a:t>i</a:t>
            </a:r>
            <a:r>
              <a:rPr kumimoji="1" lang="en-US" altLang="ja-JP" dirty="0" smtClean="0"/>
              <a:t>-Tree</a:t>
            </a:r>
            <a:endParaRPr kumimoji="1" lang="ja-JP" altLang="en-US" dirty="0"/>
          </a:p>
        </p:txBody>
      </p:sp>
      <p:sp>
        <p:nvSpPr>
          <p:cNvPr id="3" name="コンテンツ プレースホルダー 2"/>
          <p:cNvSpPr>
            <a:spLocks noGrp="1"/>
          </p:cNvSpPr>
          <p:nvPr>
            <p:ph idx="1"/>
          </p:nvPr>
        </p:nvSpPr>
        <p:spPr>
          <a:xfrm>
            <a:off x="487016" y="1106688"/>
            <a:ext cx="11042375" cy="4891371"/>
          </a:xfrm>
        </p:spPr>
        <p:txBody>
          <a:bodyPr>
            <a:normAutofit/>
          </a:bodyPr>
          <a:lstStyle/>
          <a:p>
            <a:r>
              <a:rPr lang="en-US" altLang="ja-JP" sz="2000" dirty="0" err="1"/>
              <a:t>i</a:t>
            </a:r>
            <a:r>
              <a:rPr lang="en-US" altLang="ja-JP" sz="2000" dirty="0"/>
              <a:t>-Tree Eco </a:t>
            </a:r>
            <a:r>
              <a:rPr lang="ja-JP" altLang="en-US" sz="2000" dirty="0"/>
              <a:t>は米国農務省フォレストサービスと </a:t>
            </a:r>
            <a:r>
              <a:rPr lang="en-US" altLang="ja-JP" sz="2000" dirty="0"/>
              <a:t>The Davey Tree Expert Company </a:t>
            </a:r>
            <a:r>
              <a:rPr lang="ja-JP" altLang="en-US" sz="2000" dirty="0"/>
              <a:t>が開発・提供する，樹木による生態 系サービスの定量的評価を行うための</a:t>
            </a:r>
            <a:r>
              <a:rPr lang="ja-JP" altLang="en-US" sz="2000" dirty="0" smtClean="0"/>
              <a:t>ソフトウェア</a:t>
            </a:r>
            <a:endParaRPr lang="en-US" altLang="ja-JP" sz="2000" dirty="0" smtClean="0"/>
          </a:p>
          <a:p>
            <a:r>
              <a:rPr lang="ja-JP" altLang="en-US" sz="2000" dirty="0" smtClean="0"/>
              <a:t>樹木</a:t>
            </a:r>
            <a:r>
              <a:rPr lang="ja-JP" altLang="en-US" sz="2000" dirty="0"/>
              <a:t>サイズに基づき乾燥重量や葉</a:t>
            </a:r>
            <a:r>
              <a:rPr lang="ja-JP" altLang="en-US" sz="2000" dirty="0" smtClean="0"/>
              <a:t>面積算出</a:t>
            </a:r>
            <a:r>
              <a:rPr lang="ja-JP" altLang="en-US" sz="2000" dirty="0"/>
              <a:t>するアロメト リー式と生態系サービスを算出するモデル式を組み合わせ， </a:t>
            </a:r>
            <a:r>
              <a:rPr lang="ja-JP" altLang="en-US" sz="2000" dirty="0" smtClean="0"/>
              <a:t>生態</a:t>
            </a:r>
            <a:r>
              <a:rPr lang="ja-JP" altLang="en-US" sz="2000" dirty="0"/>
              <a:t>系サービスを定量的</a:t>
            </a:r>
            <a:r>
              <a:rPr lang="ja-JP" altLang="en-US" sz="2000" dirty="0" smtClean="0"/>
              <a:t>に算出</a:t>
            </a:r>
            <a:r>
              <a:rPr lang="ja-JP" altLang="en-US" sz="2000" dirty="0"/>
              <a:t>し</a:t>
            </a:r>
            <a:r>
              <a:rPr lang="ja-JP" altLang="en-US" sz="2000" dirty="0" smtClean="0"/>
              <a:t>，貨幣</a:t>
            </a:r>
            <a:r>
              <a:rPr lang="ja-JP" altLang="en-US" sz="2000" dirty="0"/>
              <a:t>価値換算することが</a:t>
            </a:r>
            <a:r>
              <a:rPr lang="ja-JP" altLang="en-US" sz="2000" dirty="0" smtClean="0"/>
              <a:t>可能。</a:t>
            </a:r>
            <a:endParaRPr lang="en-US" altLang="ja-JP" sz="2000" dirty="0" smtClean="0"/>
          </a:p>
          <a:p>
            <a:r>
              <a:rPr lang="ja-JP" altLang="en-US" sz="2000" dirty="0" smtClean="0"/>
              <a:t>米国</a:t>
            </a:r>
            <a:r>
              <a:rPr lang="ja-JP" altLang="en-US" sz="2000" dirty="0"/>
              <a:t>以外に</a:t>
            </a:r>
            <a:r>
              <a:rPr lang="ja-JP" altLang="en-US" sz="2000" dirty="0" smtClean="0"/>
              <a:t>，カナダ</a:t>
            </a:r>
            <a:r>
              <a:rPr lang="ja-JP" altLang="en-US" sz="2000" dirty="0"/>
              <a:t>，オーストラリア，ヨーロッパ</a:t>
            </a:r>
            <a:r>
              <a:rPr lang="ja-JP" altLang="en-US" sz="2000" dirty="0" smtClean="0"/>
              <a:t>諸国、韓国</a:t>
            </a:r>
            <a:r>
              <a:rPr lang="ja-JP" altLang="en-US" sz="2000" dirty="0"/>
              <a:t>，日本，インドの</a:t>
            </a:r>
            <a:r>
              <a:rPr lang="ja-JP" altLang="en-US" sz="2000" dirty="0" smtClean="0"/>
              <a:t>一部へと利用</a:t>
            </a:r>
            <a:r>
              <a:rPr lang="ja-JP" altLang="en-US" sz="2000" dirty="0"/>
              <a:t>可能地域が拡大されている。</a:t>
            </a:r>
            <a:endParaRPr kumimoji="1" lang="ja-JP" altLang="en-US" sz="2000" dirty="0"/>
          </a:p>
        </p:txBody>
      </p:sp>
      <p:pic>
        <p:nvPicPr>
          <p:cNvPr id="4" name="図 3"/>
          <p:cNvPicPr>
            <a:picLocks noChangeAspect="1"/>
          </p:cNvPicPr>
          <p:nvPr/>
        </p:nvPicPr>
        <p:blipFill>
          <a:blip r:embed="rId2"/>
          <a:stretch>
            <a:fillRect/>
          </a:stretch>
        </p:blipFill>
        <p:spPr>
          <a:xfrm>
            <a:off x="4536970" y="3040050"/>
            <a:ext cx="7443440" cy="3577188"/>
          </a:xfrm>
          <a:prstGeom prst="rect">
            <a:avLst/>
          </a:prstGeom>
        </p:spPr>
      </p:pic>
      <p:pic>
        <p:nvPicPr>
          <p:cNvPr id="5" name="図 4"/>
          <p:cNvPicPr>
            <a:picLocks noChangeAspect="1"/>
          </p:cNvPicPr>
          <p:nvPr/>
        </p:nvPicPr>
        <p:blipFill>
          <a:blip r:embed="rId3"/>
          <a:stretch>
            <a:fillRect/>
          </a:stretch>
        </p:blipFill>
        <p:spPr>
          <a:xfrm>
            <a:off x="650282" y="3277372"/>
            <a:ext cx="2301640" cy="3186886"/>
          </a:xfrm>
          <a:prstGeom prst="rect">
            <a:avLst/>
          </a:prstGeom>
        </p:spPr>
      </p:pic>
    </p:spTree>
    <p:extLst>
      <p:ext uri="{BB962C8B-B14F-4D97-AF65-F5344CB8AC3E}">
        <p14:creationId xmlns:p14="http://schemas.microsoft.com/office/powerpoint/2010/main" val="32982277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08722" y="238378"/>
            <a:ext cx="10722582" cy="467793"/>
          </a:xfrm>
        </p:spPr>
        <p:txBody>
          <a:bodyPr>
            <a:normAutofit fontScale="90000"/>
          </a:bodyPr>
          <a:lstStyle/>
          <a:p>
            <a:r>
              <a:rPr lang="en-US" altLang="ja-JP" dirty="0" err="1"/>
              <a:t>i</a:t>
            </a:r>
            <a:r>
              <a:rPr lang="en-US" altLang="ja-JP" dirty="0"/>
              <a:t>-Tree</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70689" y="1132284"/>
            <a:ext cx="6179307" cy="4920646"/>
          </a:xfrm>
          <a:prstGeom prst="rect">
            <a:avLst/>
          </a:prstGeom>
        </p:spPr>
      </p:pic>
      <p:pic>
        <p:nvPicPr>
          <p:cNvPr id="5" name="図 4"/>
          <p:cNvPicPr>
            <a:picLocks noChangeAspect="1"/>
          </p:cNvPicPr>
          <p:nvPr/>
        </p:nvPicPr>
        <p:blipFill>
          <a:blip r:embed="rId3"/>
          <a:stretch>
            <a:fillRect/>
          </a:stretch>
        </p:blipFill>
        <p:spPr>
          <a:xfrm>
            <a:off x="5883933" y="2237713"/>
            <a:ext cx="6443934" cy="4378889"/>
          </a:xfrm>
          <a:prstGeom prst="rect">
            <a:avLst/>
          </a:prstGeom>
        </p:spPr>
      </p:pic>
    </p:spTree>
    <p:extLst>
      <p:ext uri="{BB962C8B-B14F-4D97-AF65-F5344CB8AC3E}">
        <p14:creationId xmlns:p14="http://schemas.microsoft.com/office/powerpoint/2010/main" val="36116144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客観指標：クールスポット、風の流れの評価</a:t>
            </a:r>
            <a:endParaRPr kumimoji="1" lang="ja-JP" altLang="en-US" dirty="0"/>
          </a:p>
        </p:txBody>
      </p:sp>
      <p:sp>
        <p:nvSpPr>
          <p:cNvPr id="6" name="コンテンツ プレースホルダー 5"/>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992153"/>
            <a:ext cx="6597989" cy="4038808"/>
          </a:xfrm>
          <a:prstGeom prst="rect">
            <a:avLst/>
          </a:prstGeom>
        </p:spPr>
      </p:pic>
      <p:pic>
        <p:nvPicPr>
          <p:cNvPr id="5" name="図 4"/>
          <p:cNvPicPr>
            <a:picLocks noChangeAspect="1"/>
          </p:cNvPicPr>
          <p:nvPr/>
        </p:nvPicPr>
        <p:blipFill>
          <a:blip r:embed="rId3"/>
          <a:stretch>
            <a:fillRect/>
          </a:stretch>
        </p:blipFill>
        <p:spPr>
          <a:xfrm>
            <a:off x="5441095" y="2568471"/>
            <a:ext cx="6528135" cy="4007056"/>
          </a:xfrm>
          <a:prstGeom prst="rect">
            <a:avLst/>
          </a:prstGeom>
        </p:spPr>
      </p:pic>
    </p:spTree>
    <p:extLst>
      <p:ext uri="{BB962C8B-B14F-4D97-AF65-F5344CB8AC3E}">
        <p14:creationId xmlns:p14="http://schemas.microsoft.com/office/powerpoint/2010/main" val="2201638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緑被率、緑視率</a:t>
            </a:r>
            <a:endParaRPr kumimoji="1" lang="ja-JP" altLang="en-US" dirty="0"/>
          </a:p>
        </p:txBody>
      </p:sp>
      <p:sp>
        <p:nvSpPr>
          <p:cNvPr id="3" name="コンテンツ プレースホルダー 2"/>
          <p:cNvSpPr>
            <a:spLocks noGrp="1"/>
          </p:cNvSpPr>
          <p:nvPr>
            <p:ph idx="1"/>
          </p:nvPr>
        </p:nvSpPr>
        <p:spPr>
          <a:xfrm>
            <a:off x="439395" y="1056993"/>
            <a:ext cx="10515600" cy="4891371"/>
          </a:xfrm>
        </p:spPr>
        <p:txBody>
          <a:bodyPr/>
          <a:lstStyle/>
          <a:p>
            <a:r>
              <a:rPr lang="ja-JP" altLang="en-US" sz="2400" b="1" dirty="0"/>
              <a:t>緑被率</a:t>
            </a:r>
            <a:r>
              <a:rPr lang="ja-JP" altLang="en-US" sz="2400" dirty="0"/>
              <a:t>＝樹木や草地、屋上緑地など緑で覆われた部分の</a:t>
            </a:r>
            <a:r>
              <a:rPr lang="ja-JP" altLang="en-US" sz="2400" dirty="0" smtClean="0"/>
              <a:t>割</a:t>
            </a:r>
            <a:endParaRPr lang="en-US" altLang="ja-JP" sz="2400" dirty="0" smtClean="0"/>
          </a:p>
          <a:p>
            <a:r>
              <a:rPr lang="ja-JP" altLang="en-US" sz="2400" b="1" dirty="0" smtClean="0"/>
              <a:t>緑</a:t>
            </a:r>
            <a:r>
              <a:rPr lang="ja-JP" altLang="en-US" sz="2400" b="1" dirty="0"/>
              <a:t>視率＝</a:t>
            </a:r>
            <a:r>
              <a:rPr lang="ja-JP" altLang="en-US" sz="2400" dirty="0"/>
              <a:t>人の視野に占める緑の量の</a:t>
            </a:r>
            <a:r>
              <a:rPr lang="ja-JP" altLang="en-US" sz="2400" dirty="0" smtClean="0"/>
              <a:t>割合</a:t>
            </a:r>
            <a:endParaRPr lang="ja-JP" altLang="en-US" sz="2400" dirty="0"/>
          </a:p>
        </p:txBody>
      </p:sp>
      <p:pic>
        <p:nvPicPr>
          <p:cNvPr id="4" name="図 3"/>
          <p:cNvPicPr>
            <a:picLocks noChangeAspect="1"/>
          </p:cNvPicPr>
          <p:nvPr/>
        </p:nvPicPr>
        <p:blipFill>
          <a:blip r:embed="rId2"/>
          <a:stretch>
            <a:fillRect/>
          </a:stretch>
        </p:blipFill>
        <p:spPr>
          <a:xfrm>
            <a:off x="7017025" y="2304287"/>
            <a:ext cx="5076291" cy="3464726"/>
          </a:xfrm>
          <a:prstGeom prst="rect">
            <a:avLst/>
          </a:prstGeom>
        </p:spPr>
      </p:pic>
      <p:pic>
        <p:nvPicPr>
          <p:cNvPr id="5" name="図 4"/>
          <p:cNvPicPr>
            <a:picLocks noChangeAspect="1"/>
          </p:cNvPicPr>
          <p:nvPr/>
        </p:nvPicPr>
        <p:blipFill>
          <a:blip r:embed="rId3"/>
          <a:stretch>
            <a:fillRect/>
          </a:stretch>
        </p:blipFill>
        <p:spPr>
          <a:xfrm>
            <a:off x="79513" y="2297375"/>
            <a:ext cx="4309086" cy="2756964"/>
          </a:xfrm>
          <a:prstGeom prst="rect">
            <a:avLst/>
          </a:prstGeom>
        </p:spPr>
      </p:pic>
      <p:pic>
        <p:nvPicPr>
          <p:cNvPr id="6" name="図 5"/>
          <p:cNvPicPr>
            <a:picLocks noChangeAspect="1"/>
          </p:cNvPicPr>
          <p:nvPr/>
        </p:nvPicPr>
        <p:blipFill>
          <a:blip r:embed="rId4"/>
          <a:stretch>
            <a:fillRect/>
          </a:stretch>
        </p:blipFill>
        <p:spPr>
          <a:xfrm>
            <a:off x="4388599" y="2273284"/>
            <a:ext cx="2690033" cy="3526732"/>
          </a:xfrm>
          <a:prstGeom prst="rect">
            <a:avLst/>
          </a:prstGeom>
        </p:spPr>
      </p:pic>
      <p:pic>
        <p:nvPicPr>
          <p:cNvPr id="7" name="図 6"/>
          <p:cNvPicPr>
            <a:picLocks noChangeAspect="1"/>
          </p:cNvPicPr>
          <p:nvPr/>
        </p:nvPicPr>
        <p:blipFill>
          <a:blip r:embed="rId5"/>
          <a:stretch>
            <a:fillRect/>
          </a:stretch>
        </p:blipFill>
        <p:spPr>
          <a:xfrm>
            <a:off x="79513" y="4899808"/>
            <a:ext cx="4320320" cy="1848598"/>
          </a:xfrm>
          <a:prstGeom prst="rect">
            <a:avLst/>
          </a:prstGeom>
        </p:spPr>
      </p:pic>
      <p:sp>
        <p:nvSpPr>
          <p:cNvPr id="8" name="テキスト ボックス 7"/>
          <p:cNvSpPr txBox="1"/>
          <p:nvPr/>
        </p:nvSpPr>
        <p:spPr>
          <a:xfrm>
            <a:off x="9233451" y="6192079"/>
            <a:ext cx="2186609" cy="369332"/>
          </a:xfrm>
          <a:prstGeom prst="rect">
            <a:avLst/>
          </a:prstGeom>
          <a:noFill/>
        </p:spPr>
        <p:txBody>
          <a:bodyPr wrap="square" rtlCol="0">
            <a:spAutoFit/>
          </a:bodyPr>
          <a:lstStyle/>
          <a:p>
            <a:r>
              <a:rPr kumimoji="1" lang="ja-JP" altLang="en-US" dirty="0" smtClean="0"/>
              <a:t>東京都中央区の例</a:t>
            </a:r>
            <a:endParaRPr kumimoji="1" lang="ja-JP" altLang="en-US" dirty="0"/>
          </a:p>
        </p:txBody>
      </p:sp>
    </p:spTree>
    <p:extLst>
      <p:ext uri="{BB962C8B-B14F-4D97-AF65-F5344CB8AC3E}">
        <p14:creationId xmlns:p14="http://schemas.microsoft.com/office/powerpoint/2010/main" val="3260864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２）評価方法・方針</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lang="ja-JP" altLang="en-US" dirty="0"/>
              <a:t>評価のしやすさ、わかりやすさ</a:t>
            </a:r>
            <a:endParaRPr lang="en-US" altLang="ja-JP" dirty="0"/>
          </a:p>
          <a:p>
            <a:pPr marL="400050" lvl="1" indent="0">
              <a:buNone/>
            </a:pPr>
            <a:r>
              <a:rPr lang="ja-JP" altLang="en-US" dirty="0"/>
              <a:t>　スコア</a:t>
            </a:r>
            <a:endParaRPr lang="en-US" altLang="ja-JP" dirty="0"/>
          </a:p>
          <a:p>
            <a:pPr marL="400050" lvl="1" indent="0">
              <a:buNone/>
            </a:pPr>
            <a:r>
              <a:rPr lang="ja-JP" altLang="en-US" dirty="0"/>
              <a:t>　バランス</a:t>
            </a:r>
            <a:endParaRPr lang="en-US" altLang="ja-JP" dirty="0"/>
          </a:p>
          <a:p>
            <a:pPr marL="400050" lvl="1" indent="0">
              <a:buNone/>
            </a:pPr>
            <a:r>
              <a:rPr lang="ja-JP" altLang="en-US" dirty="0"/>
              <a:t>　若年</a:t>
            </a:r>
            <a:endParaRPr lang="en-US" altLang="ja-JP" dirty="0"/>
          </a:p>
          <a:p>
            <a:pPr marL="400050" lvl="1" indent="0">
              <a:buNone/>
            </a:pPr>
            <a:r>
              <a:rPr lang="ja-JP" altLang="en-US" dirty="0"/>
              <a:t>　特徴別グルーピング　</a:t>
            </a:r>
            <a:endParaRPr lang="en-US" altLang="ja-JP" dirty="0"/>
          </a:p>
          <a:p>
            <a:pPr marL="400050" lvl="1" indent="0">
              <a:buNone/>
            </a:pPr>
            <a:r>
              <a:rPr lang="ja-JP" altLang="en-US" dirty="0"/>
              <a:t>　（類似市町村での比較のしやすさ）</a:t>
            </a:r>
            <a:endParaRPr lang="en-US" altLang="ja-JP" dirty="0"/>
          </a:p>
          <a:p>
            <a:endParaRPr lang="en-US" altLang="ja-JP" dirty="0" smtClean="0"/>
          </a:p>
          <a:p>
            <a:r>
              <a:rPr lang="ja-JP" altLang="en-US" dirty="0" smtClean="0"/>
              <a:t>介入・評価へ</a:t>
            </a:r>
            <a:r>
              <a:rPr lang="ja-JP" altLang="en-US" dirty="0"/>
              <a:t>のつなぎやすさ</a:t>
            </a:r>
            <a:endParaRPr lang="en-US" altLang="ja-JP" dirty="0"/>
          </a:p>
          <a:p>
            <a:pPr marL="0" indent="0">
              <a:buNone/>
            </a:pPr>
            <a:r>
              <a:rPr lang="ja-JP" altLang="en-US" dirty="0"/>
              <a:t>　</a:t>
            </a:r>
            <a:r>
              <a:rPr lang="ja-JP" altLang="en-US" dirty="0" smtClean="0"/>
              <a:t>　　</a:t>
            </a:r>
            <a:r>
              <a:rPr lang="ja-JP" altLang="en-US" sz="2400" dirty="0" smtClean="0"/>
              <a:t>市町村</a:t>
            </a:r>
            <a:r>
              <a:rPr lang="ja-JP" altLang="en-US" sz="2400" dirty="0"/>
              <a:t>タイプ別</a:t>
            </a:r>
            <a:r>
              <a:rPr lang="ja-JP" altLang="en-US" sz="2400" dirty="0" smtClean="0"/>
              <a:t>（介入グルーピング）</a:t>
            </a:r>
            <a:endParaRPr lang="en-US" altLang="ja-JP" sz="2400" dirty="0" smtClean="0"/>
          </a:p>
          <a:p>
            <a:pPr marL="0" indent="0">
              <a:buNone/>
            </a:pPr>
            <a:r>
              <a:rPr lang="ja-JP" altLang="en-US" sz="2400" dirty="0" smtClean="0"/>
              <a:t>　　　　事業と評価の見える化</a:t>
            </a:r>
            <a:endParaRPr lang="en-US" altLang="ja-JP" sz="2400" dirty="0"/>
          </a:p>
          <a:p>
            <a:pPr marL="0" indent="0">
              <a:buNone/>
            </a:pPr>
            <a:r>
              <a:rPr lang="ja-JP" altLang="en-US" sz="2400" dirty="0"/>
              <a:t>　</a:t>
            </a:r>
            <a:r>
              <a:rPr lang="ja-JP" altLang="en-US" sz="2400" dirty="0" smtClean="0"/>
              <a:t>　　　予備分析</a:t>
            </a:r>
            <a:r>
              <a:rPr lang="en-US" altLang="ja-JP" sz="2400" dirty="0" smtClean="0"/>
              <a:t>(</a:t>
            </a:r>
            <a:r>
              <a:rPr lang="ja-JP" altLang="en-US" sz="2400" dirty="0" smtClean="0"/>
              <a:t>課題抽出、区分）</a:t>
            </a:r>
            <a:r>
              <a:rPr lang="ja-JP" altLang="en-US" sz="2400" dirty="0"/>
              <a:t>⇒</a:t>
            </a:r>
            <a:r>
              <a:rPr lang="ja-JP" altLang="en-US" sz="2400" dirty="0" smtClean="0"/>
              <a:t>重点事業</a:t>
            </a:r>
            <a:r>
              <a:rPr lang="en-US" altLang="ja-JP" sz="2400" dirty="0" smtClean="0"/>
              <a:t>(KPI)</a:t>
            </a:r>
            <a:r>
              <a:rPr lang="ja-JP" altLang="en-US" sz="2400" dirty="0" smtClean="0"/>
              <a:t>⇒評価指標</a:t>
            </a:r>
            <a:r>
              <a:rPr lang="en-US" altLang="ja-JP" sz="2400" dirty="0" smtClean="0"/>
              <a:t>-</a:t>
            </a:r>
            <a:r>
              <a:rPr lang="ja-JP" altLang="en-US" sz="2400" dirty="0" smtClean="0"/>
              <a:t>調査（モニタリング）</a:t>
            </a:r>
            <a:endParaRPr lang="en-US" altLang="ja-JP" sz="2400" dirty="0" smtClean="0"/>
          </a:p>
          <a:p>
            <a:pPr marL="0" indent="0">
              <a:buNone/>
            </a:pPr>
            <a:r>
              <a:rPr lang="ja-JP" altLang="en-US" sz="2400" dirty="0"/>
              <a:t>　</a:t>
            </a:r>
            <a:r>
              <a:rPr lang="ja-JP" altLang="en-US" sz="2400" dirty="0" smtClean="0"/>
              <a:t>　　　</a:t>
            </a:r>
            <a:r>
              <a:rPr lang="ja-JP" altLang="en-US" sz="2400" dirty="0"/>
              <a:t>⇒</a:t>
            </a:r>
            <a:r>
              <a:rPr lang="ja-JP" altLang="en-US" sz="2400" dirty="0" smtClean="0"/>
              <a:t>補助調査（満足度、利用者調査）⇒次の計画、改善へ</a:t>
            </a:r>
            <a:endParaRPr lang="en-US" altLang="ja-JP" sz="2400" dirty="0" smtClean="0"/>
          </a:p>
          <a:p>
            <a:pPr marL="0" indent="0">
              <a:buNone/>
            </a:pPr>
            <a:endParaRPr lang="en-US" altLang="ja-JP" sz="2400" dirty="0" smtClean="0"/>
          </a:p>
          <a:p>
            <a:pPr marL="0" indent="0">
              <a:buNone/>
            </a:pPr>
            <a:r>
              <a:rPr lang="en-US" altLang="ja-JP" sz="2400" dirty="0"/>
              <a:t>	</a:t>
            </a:r>
          </a:p>
          <a:p>
            <a:endParaRPr kumimoji="1" lang="ja-JP" altLang="en-US" sz="2400" dirty="0"/>
          </a:p>
        </p:txBody>
      </p:sp>
    </p:spTree>
    <p:extLst>
      <p:ext uri="{BB962C8B-B14F-4D97-AF65-F5344CB8AC3E}">
        <p14:creationId xmlns:p14="http://schemas.microsoft.com/office/powerpoint/2010/main" val="2160093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デジタル庁の</a:t>
            </a:r>
            <a:r>
              <a:rPr lang="en-US" altLang="ja-JP" dirty="0"/>
              <a:t>Well-being</a:t>
            </a:r>
            <a:r>
              <a:rPr lang="ja-JP" altLang="en-US" dirty="0" smtClean="0"/>
              <a:t>指標活用のスキーム</a:t>
            </a:r>
            <a:endParaRPr kumimoji="1" lang="ja-JP" altLang="en-US" dirty="0"/>
          </a:p>
        </p:txBody>
      </p:sp>
      <p:sp>
        <p:nvSpPr>
          <p:cNvPr id="5" name="コンテンツ プレースホルダー 4"/>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1196976"/>
            <a:ext cx="11801129" cy="5455798"/>
          </a:xfrm>
          <a:prstGeom prst="rect">
            <a:avLst/>
          </a:prstGeom>
        </p:spPr>
      </p:pic>
    </p:spTree>
    <p:extLst>
      <p:ext uri="{BB962C8B-B14F-4D97-AF65-F5344CB8AC3E}">
        <p14:creationId xmlns:p14="http://schemas.microsoft.com/office/powerpoint/2010/main" val="3834053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dirty="0" smtClean="0"/>
              <a:t>デジタル庁の</a:t>
            </a:r>
            <a:r>
              <a:rPr kumimoji="1" lang="en-US" altLang="ja-JP" sz="3200" dirty="0" smtClean="0"/>
              <a:t>Well-being</a:t>
            </a:r>
            <a:r>
              <a:rPr kumimoji="1" lang="ja-JP" altLang="en-US" sz="3200" dirty="0" smtClean="0"/>
              <a:t>指標利活用スキームを参考</a:t>
            </a:r>
            <a:endParaRPr kumimoji="1" lang="ja-JP" altLang="en-US" sz="3200" dirty="0"/>
          </a:p>
        </p:txBody>
      </p:sp>
      <p:sp>
        <p:nvSpPr>
          <p:cNvPr id="3" name="コンテンツ プレースホルダー 2"/>
          <p:cNvSpPr>
            <a:spLocks noGrp="1"/>
          </p:cNvSpPr>
          <p:nvPr>
            <p:ph idx="1"/>
          </p:nvPr>
        </p:nvSpPr>
        <p:spPr/>
        <p:txBody>
          <a:bodyPr/>
          <a:lstStyle/>
          <a:p>
            <a:pPr marL="400050" lvl="1" indent="0">
              <a:buNone/>
            </a:pPr>
            <a:r>
              <a:rPr lang="ja-JP" altLang="en-US" dirty="0" smtClean="0"/>
              <a:t>　・スコア</a:t>
            </a:r>
            <a:endParaRPr lang="en-US" altLang="ja-JP" dirty="0"/>
          </a:p>
          <a:p>
            <a:pPr marL="400050" lvl="1" indent="0">
              <a:buNone/>
            </a:pPr>
            <a:r>
              <a:rPr lang="ja-JP" altLang="en-US" dirty="0"/>
              <a:t>　</a:t>
            </a:r>
            <a:r>
              <a:rPr lang="ja-JP" altLang="en-US" dirty="0" smtClean="0"/>
              <a:t>・バランス</a:t>
            </a:r>
            <a:endParaRPr lang="en-US" altLang="ja-JP" dirty="0"/>
          </a:p>
          <a:p>
            <a:pPr marL="400050" lvl="1" indent="0">
              <a:buNone/>
            </a:pPr>
            <a:r>
              <a:rPr lang="ja-JP" altLang="en-US" dirty="0"/>
              <a:t>　</a:t>
            </a:r>
            <a:r>
              <a:rPr lang="ja-JP" altLang="en-US" dirty="0" smtClean="0"/>
              <a:t>・対象別（特に若年）</a:t>
            </a:r>
            <a:endParaRPr lang="en-US" altLang="ja-JP" dirty="0" smtClean="0"/>
          </a:p>
          <a:p>
            <a:pPr marL="400050" lvl="1" indent="0">
              <a:buNone/>
            </a:pPr>
            <a:r>
              <a:rPr lang="ja-JP" altLang="en-US" dirty="0" smtClean="0"/>
              <a:t>　↓　 変数多く特徴つかみにくい</a:t>
            </a:r>
            <a:endParaRPr lang="en-US" altLang="ja-JP" dirty="0" smtClean="0"/>
          </a:p>
          <a:p>
            <a:pPr marL="400050" lvl="1" indent="0">
              <a:buNone/>
            </a:pPr>
            <a:r>
              <a:rPr lang="ja-JP" altLang="en-US" dirty="0"/>
              <a:t>　</a:t>
            </a:r>
            <a:endParaRPr lang="en-US" altLang="ja-JP" dirty="0" smtClean="0"/>
          </a:p>
          <a:p>
            <a:pPr marL="400050" lvl="1" indent="0">
              <a:buNone/>
            </a:pPr>
            <a:r>
              <a:rPr lang="ja-JP" altLang="en-US" dirty="0" smtClean="0"/>
              <a:t>調査データをもとに、</a:t>
            </a:r>
            <a:endParaRPr lang="en-US" altLang="ja-JP" dirty="0"/>
          </a:p>
          <a:p>
            <a:pPr marL="400050" lvl="1" indent="0">
              <a:buNone/>
            </a:pPr>
            <a:r>
              <a:rPr lang="ja-JP" altLang="en-US" dirty="0"/>
              <a:t>　特徴</a:t>
            </a:r>
            <a:r>
              <a:rPr lang="ja-JP" altLang="en-US" dirty="0" smtClean="0"/>
              <a:t>別のグルーピング（クラスター分析、</a:t>
            </a:r>
            <a:r>
              <a:rPr lang="en-US" altLang="ja-JP" dirty="0" smtClean="0"/>
              <a:t>LCA</a:t>
            </a:r>
            <a:r>
              <a:rPr lang="ja-JP" altLang="en-US" dirty="0" smtClean="0"/>
              <a:t>など）</a:t>
            </a:r>
            <a:r>
              <a:rPr lang="ja-JP" altLang="en-US" dirty="0"/>
              <a:t>　</a:t>
            </a:r>
            <a:endParaRPr lang="en-US" altLang="ja-JP" dirty="0"/>
          </a:p>
          <a:p>
            <a:pPr marL="400050" lvl="1" indent="0">
              <a:buNone/>
            </a:pPr>
            <a:r>
              <a:rPr lang="ja-JP" altLang="en-US" dirty="0"/>
              <a:t>　</a:t>
            </a:r>
            <a:r>
              <a:rPr lang="ja-JP" altLang="en-US" dirty="0" smtClean="0"/>
              <a:t>・類似</a:t>
            </a:r>
            <a:r>
              <a:rPr lang="ja-JP" altLang="en-US" dirty="0"/>
              <a:t>市町村での比較の</a:t>
            </a:r>
            <a:r>
              <a:rPr lang="ja-JP" altLang="en-US" dirty="0" smtClean="0"/>
              <a:t>しやすさ</a:t>
            </a:r>
            <a:endParaRPr lang="en-US" altLang="ja-JP" dirty="0" smtClean="0"/>
          </a:p>
          <a:p>
            <a:pPr marL="400050" lvl="1" indent="0">
              <a:buNone/>
            </a:pPr>
            <a:r>
              <a:rPr lang="ja-JP" altLang="en-US" dirty="0"/>
              <a:t>　</a:t>
            </a:r>
            <a:r>
              <a:rPr lang="ja-JP" altLang="en-US" dirty="0" smtClean="0"/>
              <a:t>・優先課題・対策の提示</a:t>
            </a:r>
            <a:endParaRPr lang="en-US" altLang="ja-JP" dirty="0" smtClean="0"/>
          </a:p>
          <a:p>
            <a:pPr marL="400050" lvl="1" indent="0">
              <a:buNone/>
            </a:pPr>
            <a:r>
              <a:rPr lang="ja-JP" altLang="en-US" dirty="0"/>
              <a:t>　</a:t>
            </a:r>
            <a:r>
              <a:rPr lang="ja-JP" altLang="en-US" dirty="0" smtClean="0"/>
              <a:t>　　</a:t>
            </a:r>
            <a:r>
              <a:rPr lang="en-US" altLang="ja-JP" dirty="0" smtClean="0"/>
              <a:t>---</a:t>
            </a:r>
            <a:r>
              <a:rPr lang="ja-JP" altLang="en-US" dirty="0" smtClean="0"/>
              <a:t>標準化を図ることで、対策や評価ツールの共有化、意見交換</a:t>
            </a:r>
            <a:endParaRPr lang="en-US" altLang="ja-JP" dirty="0"/>
          </a:p>
          <a:p>
            <a:endParaRPr kumimoji="1" lang="ja-JP" altLang="en-US" dirty="0"/>
          </a:p>
        </p:txBody>
      </p:sp>
    </p:spTree>
    <p:extLst>
      <p:ext uri="{BB962C8B-B14F-4D97-AF65-F5344CB8AC3E}">
        <p14:creationId xmlns:p14="http://schemas.microsoft.com/office/powerpoint/2010/main" val="1569663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グルーピング、サマリースコア</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潜在クラス分析（</a:t>
            </a:r>
            <a:r>
              <a:rPr kumimoji="1" lang="en-US" altLang="ja-JP" dirty="0" smtClean="0"/>
              <a:t>latent class </a:t>
            </a:r>
            <a:r>
              <a:rPr kumimoji="1" lang="en-US" altLang="ja-JP" dirty="0" err="1" smtClean="0"/>
              <a:t>Anaysis:LCA</a:t>
            </a:r>
            <a:r>
              <a:rPr kumimoji="1" lang="en-US" altLang="ja-JP" dirty="0" smtClean="0"/>
              <a:t>)</a:t>
            </a:r>
          </a:p>
          <a:p>
            <a:pPr lvl="1"/>
            <a:endParaRPr lang="en-US" altLang="ja-JP" dirty="0" smtClean="0"/>
          </a:p>
          <a:p>
            <a:pPr lvl="1"/>
            <a:r>
              <a:rPr lang="ja-JP" altLang="en-US" dirty="0" smtClean="0"/>
              <a:t>個人</a:t>
            </a:r>
            <a:r>
              <a:rPr lang="ja-JP" altLang="en-US" dirty="0"/>
              <a:t>の様々な特徴の違いから、統計情報に基づきセグメント（クラス）を決定する</a:t>
            </a:r>
            <a:r>
              <a:rPr lang="ja-JP" altLang="en-US" dirty="0" smtClean="0"/>
              <a:t>手法</a:t>
            </a:r>
            <a:endParaRPr lang="en-US" altLang="ja-JP" dirty="0" smtClean="0"/>
          </a:p>
          <a:p>
            <a:pPr lvl="1"/>
            <a:r>
              <a:rPr lang="ja-JP" altLang="en-US" dirty="0"/>
              <a:t>回答者の所属セグメントは一つに決まるのではなく、各クラスへの「所属確率」と</a:t>
            </a:r>
            <a:r>
              <a:rPr lang="ja-JP" altLang="en-US" dirty="0" smtClean="0"/>
              <a:t>して</a:t>
            </a:r>
            <a:r>
              <a:rPr lang="ja-JP" altLang="en-US" dirty="0"/>
              <a:t>算出</a:t>
            </a:r>
            <a:r>
              <a:rPr lang="ja-JP" altLang="en-US" dirty="0" smtClean="0"/>
              <a:t>可能</a:t>
            </a:r>
            <a:endParaRPr lang="en-US" altLang="ja-JP" dirty="0" smtClean="0"/>
          </a:p>
          <a:p>
            <a:pPr lvl="2"/>
            <a:r>
              <a:rPr kumimoji="1" lang="ja-JP" altLang="en-US" dirty="0"/>
              <a:t>（</a:t>
            </a:r>
            <a:r>
              <a:rPr kumimoji="1" lang="ja-JP" altLang="en-US" dirty="0" smtClean="0"/>
              <a:t>例）クラスター分析：対象をいずれかに分ける</a:t>
            </a:r>
            <a:endParaRPr kumimoji="1" lang="ja-JP" altLang="en-US" dirty="0"/>
          </a:p>
        </p:txBody>
      </p:sp>
    </p:spTree>
    <p:extLst>
      <p:ext uri="{BB962C8B-B14F-4D97-AF65-F5344CB8AC3E}">
        <p14:creationId xmlns:p14="http://schemas.microsoft.com/office/powerpoint/2010/main" val="4126381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A332421D-8587-62E5-B9E3-F95D2FF9D590}"/>
              </a:ext>
            </a:extLst>
          </p:cNvPr>
          <p:cNvGrpSpPr/>
          <p:nvPr/>
        </p:nvGrpSpPr>
        <p:grpSpPr>
          <a:xfrm>
            <a:off x="6061135" y="1177159"/>
            <a:ext cx="5453898" cy="5680841"/>
            <a:chOff x="897872" y="163735"/>
            <a:chExt cx="9120089" cy="6782320"/>
          </a:xfrm>
        </p:grpSpPr>
        <p:pic>
          <p:nvPicPr>
            <p:cNvPr id="8" name="図 7">
              <a:extLst>
                <a:ext uri="{FF2B5EF4-FFF2-40B4-BE49-F238E27FC236}">
                  <a16:creationId xmlns:a16="http://schemas.microsoft.com/office/drawing/2014/main" id="{4D4647E9-20E2-27C1-B8F7-04928F9599C6}"/>
                </a:ext>
              </a:extLst>
            </p:cNvPr>
            <p:cNvPicPr>
              <a:picLocks noChangeAspect="1"/>
            </p:cNvPicPr>
            <p:nvPr/>
          </p:nvPicPr>
          <p:blipFill rotWithShape="1">
            <a:blip r:embed="rId2"/>
            <a:srcRect l="4892" t="48903"/>
            <a:stretch/>
          </p:blipFill>
          <p:spPr>
            <a:xfrm>
              <a:off x="897872" y="163735"/>
              <a:ext cx="9120089" cy="6782320"/>
            </a:xfrm>
            <a:prstGeom prst="rect">
              <a:avLst/>
            </a:prstGeom>
          </p:spPr>
        </p:pic>
        <p:sp>
          <p:nvSpPr>
            <p:cNvPr id="9" name="矢印: 右 8">
              <a:extLst>
                <a:ext uri="{FF2B5EF4-FFF2-40B4-BE49-F238E27FC236}">
                  <a16:creationId xmlns:a16="http://schemas.microsoft.com/office/drawing/2014/main" id="{F901B2D7-00E7-F11C-E979-894B1C117BC9}"/>
                </a:ext>
              </a:extLst>
            </p:cNvPr>
            <p:cNvSpPr/>
            <p:nvPr/>
          </p:nvSpPr>
          <p:spPr>
            <a:xfrm>
              <a:off x="1074497" y="2149708"/>
              <a:ext cx="550445" cy="3510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p>
          </p:txBody>
        </p:sp>
        <p:sp>
          <p:nvSpPr>
            <p:cNvPr id="10" name="正方形/長方形 9">
              <a:extLst>
                <a:ext uri="{FF2B5EF4-FFF2-40B4-BE49-F238E27FC236}">
                  <a16:creationId xmlns:a16="http://schemas.microsoft.com/office/drawing/2014/main" id="{AE8868FE-8AF7-455C-12AF-0E0027F2D8B1}"/>
                </a:ext>
              </a:extLst>
            </p:cNvPr>
            <p:cNvSpPr/>
            <p:nvPr/>
          </p:nvSpPr>
          <p:spPr>
            <a:xfrm>
              <a:off x="1684753" y="1394538"/>
              <a:ext cx="404173" cy="51190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a:p>
          </p:txBody>
        </p:sp>
        <p:sp>
          <p:nvSpPr>
            <p:cNvPr id="11" name="テキスト ボックス 10">
              <a:extLst>
                <a:ext uri="{FF2B5EF4-FFF2-40B4-BE49-F238E27FC236}">
                  <a16:creationId xmlns:a16="http://schemas.microsoft.com/office/drawing/2014/main" id="{91BCA112-8212-EB67-1BED-C962DA174C8B}"/>
                </a:ext>
              </a:extLst>
            </p:cNvPr>
            <p:cNvSpPr txBox="1"/>
            <p:nvPr/>
          </p:nvSpPr>
          <p:spPr>
            <a:xfrm>
              <a:off x="2191818" y="3486876"/>
              <a:ext cx="2106226" cy="881886"/>
            </a:xfrm>
            <a:prstGeom prst="rect">
              <a:avLst/>
            </a:prstGeom>
            <a:noFill/>
          </p:spPr>
          <p:txBody>
            <a:bodyPr wrap="square" rtlCol="0">
              <a:spAutoFit/>
            </a:bodyPr>
            <a:lstStyle/>
            <a:p>
              <a:r>
                <a:rPr lang="ja-JP" altLang="en-US" sz="1400" dirty="0">
                  <a:solidFill>
                    <a:srgbClr val="FF0000"/>
                  </a:solidFill>
                  <a:latin typeface="BIZ UDPゴシック" panose="020B0400000000000000" pitchFamily="50" charset="-128"/>
                  <a:ea typeface="BIZ UDPゴシック" panose="020B0400000000000000" pitchFamily="50" charset="-128"/>
                </a:rPr>
                <a:t>（滋賀）</a:t>
              </a:r>
              <a:endParaRPr lang="en-US" altLang="ja-JP" sz="1400" dirty="0">
                <a:solidFill>
                  <a:srgbClr val="FF0000"/>
                </a:solidFill>
                <a:latin typeface="BIZ UDPゴシック" panose="020B0400000000000000" pitchFamily="50" charset="-128"/>
                <a:ea typeface="BIZ UDPゴシック" panose="020B0400000000000000" pitchFamily="50" charset="-128"/>
              </a:endParaRPr>
            </a:p>
            <a:p>
              <a:r>
                <a:rPr lang="ja-JP" altLang="en-US" sz="1400" dirty="0">
                  <a:solidFill>
                    <a:srgbClr val="FF0000"/>
                  </a:solidFill>
                  <a:latin typeface="BIZ UDPゴシック" panose="020B0400000000000000" pitchFamily="50" charset="-128"/>
                  <a:ea typeface="BIZ UDPゴシック" panose="020B0400000000000000" pitchFamily="50" charset="-128"/>
                </a:rPr>
                <a:t>脳血管死亡の少なさも寄与</a:t>
              </a:r>
            </a:p>
          </p:txBody>
        </p:sp>
        <p:sp>
          <p:nvSpPr>
            <p:cNvPr id="12" name="テキスト ボックス 11">
              <a:extLst>
                <a:ext uri="{FF2B5EF4-FFF2-40B4-BE49-F238E27FC236}">
                  <a16:creationId xmlns:a16="http://schemas.microsoft.com/office/drawing/2014/main" id="{26A45D48-C96B-02F5-8ACA-CFF19BD12320}"/>
                </a:ext>
              </a:extLst>
            </p:cNvPr>
            <p:cNvSpPr txBox="1"/>
            <p:nvPr/>
          </p:nvSpPr>
          <p:spPr>
            <a:xfrm>
              <a:off x="4298045" y="3440696"/>
              <a:ext cx="2319742" cy="862038"/>
            </a:xfrm>
            <a:prstGeom prst="rect">
              <a:avLst/>
            </a:prstGeom>
            <a:noFill/>
          </p:spPr>
          <p:txBody>
            <a:bodyPr wrap="square" rtlCol="0">
              <a:spAutoFit/>
            </a:bodyPr>
            <a:lstStyle/>
            <a:p>
              <a:r>
                <a:rPr lang="ja-JP" altLang="en-US" sz="1400" dirty="0">
                  <a:solidFill>
                    <a:srgbClr val="FF0000"/>
                  </a:solidFill>
                  <a:latin typeface="BIZ UDPゴシック" panose="020B0400000000000000" pitchFamily="50" charset="-128"/>
                  <a:ea typeface="BIZ UDPゴシック" panose="020B0400000000000000" pitchFamily="50" charset="-128"/>
                </a:rPr>
                <a:t>（長野）</a:t>
              </a:r>
              <a:endParaRPr lang="en-US" altLang="ja-JP" sz="1400" dirty="0">
                <a:solidFill>
                  <a:srgbClr val="FF0000"/>
                </a:solidFill>
                <a:latin typeface="BIZ UDPゴシック" panose="020B0400000000000000" pitchFamily="50" charset="-128"/>
                <a:ea typeface="BIZ UDPゴシック" panose="020B0400000000000000" pitchFamily="50" charset="-128"/>
              </a:endParaRPr>
            </a:p>
            <a:p>
              <a:r>
                <a:rPr lang="ja-JP" altLang="en-US" sz="1400" dirty="0">
                  <a:solidFill>
                    <a:srgbClr val="FF0000"/>
                  </a:solidFill>
                  <a:latin typeface="BIZ UDPゴシック" panose="020B0400000000000000" pitchFamily="50" charset="-128"/>
                  <a:ea typeface="BIZ UDPゴシック" panose="020B0400000000000000" pitchFamily="50" charset="-128"/>
                </a:rPr>
                <a:t>がん死亡の少なさが寄与</a:t>
              </a:r>
            </a:p>
          </p:txBody>
        </p:sp>
      </p:grpSp>
      <p:sp>
        <p:nvSpPr>
          <p:cNvPr id="2" name="タイトル 1">
            <a:extLst>
              <a:ext uri="{FF2B5EF4-FFF2-40B4-BE49-F238E27FC236}">
                <a16:creationId xmlns:a16="http://schemas.microsoft.com/office/drawing/2014/main" id="{3E2188D4-A669-717D-DCD6-BE1262C66A3D}"/>
              </a:ext>
            </a:extLst>
          </p:cNvPr>
          <p:cNvSpPr>
            <a:spLocks noGrp="1"/>
          </p:cNvSpPr>
          <p:nvPr>
            <p:ph type="title"/>
          </p:nvPr>
        </p:nvSpPr>
        <p:spPr/>
        <p:txBody>
          <a:bodyPr>
            <a:normAutofit fontScale="90000"/>
          </a:bodyPr>
          <a:lstStyle/>
          <a:p>
            <a:r>
              <a:rPr kumimoji="1" lang="ja-JP" altLang="en-US" dirty="0"/>
              <a:t>滋賀県の平均寿命</a:t>
            </a:r>
          </a:p>
        </p:txBody>
      </p:sp>
      <p:sp>
        <p:nvSpPr>
          <p:cNvPr id="3" name="コンテンツ プレースホルダー 2"/>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543C8475-C7A8-1813-8AA9-23AA01AB9CEB}"/>
              </a:ext>
            </a:extLst>
          </p:cNvPr>
          <p:cNvPicPr>
            <a:picLocks noChangeAspect="1"/>
          </p:cNvPicPr>
          <p:nvPr/>
        </p:nvPicPr>
        <p:blipFill rotWithShape="1">
          <a:blip r:embed="rId2"/>
          <a:srcRect l="7044" b="51784"/>
          <a:stretch/>
        </p:blipFill>
        <p:spPr>
          <a:xfrm>
            <a:off x="500146" y="1344821"/>
            <a:ext cx="4884597" cy="5502420"/>
          </a:xfrm>
          <a:prstGeom prst="rect">
            <a:avLst/>
          </a:prstGeom>
        </p:spPr>
      </p:pic>
      <p:sp>
        <p:nvSpPr>
          <p:cNvPr id="5" name="正方形/長方形 4">
            <a:extLst>
              <a:ext uri="{FF2B5EF4-FFF2-40B4-BE49-F238E27FC236}">
                <a16:creationId xmlns:a16="http://schemas.microsoft.com/office/drawing/2014/main" id="{8FD1F2E0-5328-F1FD-145D-A35CEBCDF093}"/>
              </a:ext>
            </a:extLst>
          </p:cNvPr>
          <p:cNvSpPr/>
          <p:nvPr/>
        </p:nvSpPr>
        <p:spPr>
          <a:xfrm>
            <a:off x="502913" y="2033627"/>
            <a:ext cx="297752" cy="41409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テキスト ボックス 5">
            <a:extLst>
              <a:ext uri="{FF2B5EF4-FFF2-40B4-BE49-F238E27FC236}">
                <a16:creationId xmlns:a16="http://schemas.microsoft.com/office/drawing/2014/main" id="{473BF604-5735-CD4F-7161-9DBB26B22167}"/>
              </a:ext>
            </a:extLst>
          </p:cNvPr>
          <p:cNvSpPr txBox="1"/>
          <p:nvPr/>
        </p:nvSpPr>
        <p:spPr>
          <a:xfrm>
            <a:off x="991833" y="4021337"/>
            <a:ext cx="1702173" cy="523220"/>
          </a:xfrm>
          <a:prstGeom prst="rect">
            <a:avLst/>
          </a:prstGeom>
          <a:noFill/>
        </p:spPr>
        <p:txBody>
          <a:bodyPr wrap="square" rtlCol="0">
            <a:spAutoFit/>
          </a:bodyPr>
          <a:lstStyle/>
          <a:p>
            <a:r>
              <a:rPr lang="ja-JP" altLang="en-US" sz="1400" dirty="0">
                <a:solidFill>
                  <a:srgbClr val="FF0000"/>
                </a:solidFill>
                <a:latin typeface="BIZ UDPゴシック" panose="020B0400000000000000" pitchFamily="50" charset="-128"/>
                <a:ea typeface="BIZ UDPゴシック" panose="020B0400000000000000" pitchFamily="50" charset="-128"/>
              </a:rPr>
              <a:t>若年の死亡が少ない点が寄与</a:t>
            </a:r>
          </a:p>
        </p:txBody>
      </p:sp>
      <p:sp>
        <p:nvSpPr>
          <p:cNvPr id="7" name="テキスト ボックス 6">
            <a:extLst>
              <a:ext uri="{FF2B5EF4-FFF2-40B4-BE49-F238E27FC236}">
                <a16:creationId xmlns:a16="http://schemas.microsoft.com/office/drawing/2014/main" id="{46A10480-D99C-EF65-6C7F-E8E0E982A91A}"/>
              </a:ext>
            </a:extLst>
          </p:cNvPr>
          <p:cNvSpPr txBox="1"/>
          <p:nvPr/>
        </p:nvSpPr>
        <p:spPr>
          <a:xfrm>
            <a:off x="9349022" y="6547158"/>
            <a:ext cx="2812267" cy="300082"/>
          </a:xfrm>
          <a:prstGeom prst="rect">
            <a:avLst/>
          </a:prstGeom>
          <a:noFill/>
        </p:spPr>
        <p:txBody>
          <a:bodyPr wrap="square" rtlCol="0">
            <a:spAutoFit/>
          </a:bodyPr>
          <a:lstStyle/>
          <a:p>
            <a:r>
              <a:rPr lang="ja-JP" altLang="en-US" sz="1350" dirty="0">
                <a:latin typeface="BIZ UDPゴシック" panose="020B0400000000000000" pitchFamily="50" charset="-128"/>
                <a:ea typeface="BIZ UDPゴシック" panose="020B0400000000000000" pitchFamily="50" charset="-128"/>
              </a:rPr>
              <a:t>首藤陽平他</a:t>
            </a:r>
            <a:r>
              <a:rPr lang="en-US" altLang="ja-JP" sz="1350" dirty="0">
                <a:latin typeface="BIZ UDPゴシック" panose="020B0400000000000000" pitchFamily="50" charset="-128"/>
                <a:ea typeface="BIZ UDPゴシック" panose="020B0400000000000000" pitchFamily="50" charset="-128"/>
              </a:rPr>
              <a:t>. </a:t>
            </a:r>
            <a:r>
              <a:rPr lang="ja-JP" altLang="en-US" sz="1350" dirty="0">
                <a:latin typeface="BIZ UDPゴシック" panose="020B0400000000000000" pitchFamily="50" charset="-128"/>
                <a:ea typeface="BIZ UDPゴシック" panose="020B0400000000000000" pitchFamily="50" charset="-128"/>
              </a:rPr>
              <a:t>厚生の指標</a:t>
            </a:r>
            <a:r>
              <a:rPr lang="en-US" altLang="ja-JP" sz="1350" dirty="0">
                <a:latin typeface="BIZ UDPゴシック" panose="020B0400000000000000" pitchFamily="50" charset="-128"/>
                <a:ea typeface="BIZ UDPゴシック" panose="020B0400000000000000" pitchFamily="50" charset="-128"/>
              </a:rPr>
              <a:t>.2019</a:t>
            </a:r>
            <a:endParaRPr lang="ja-JP" altLang="en-US" sz="135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24377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4DD3EB-B5A5-4D61-BF58-8DD94A80EDAD}"/>
              </a:ext>
            </a:extLst>
          </p:cNvPr>
          <p:cNvSpPr>
            <a:spLocks noGrp="1"/>
          </p:cNvSpPr>
          <p:nvPr>
            <p:ph type="title"/>
          </p:nvPr>
        </p:nvSpPr>
        <p:spPr/>
        <p:txBody>
          <a:bodyPr>
            <a:noAutofit/>
          </a:bodyPr>
          <a:lstStyle/>
          <a:p>
            <a:r>
              <a:rPr kumimoji="1" lang="en-US" altLang="ja-JP" sz="2800" dirty="0"/>
              <a:t>Cardiovascular Damage Phenotypes and All-Cause and CVD Mortality in Older Adults</a:t>
            </a:r>
            <a:endParaRPr kumimoji="1" lang="ja-JP" altLang="en-US" sz="2800" dirty="0"/>
          </a:p>
        </p:txBody>
      </p:sp>
      <p:sp>
        <p:nvSpPr>
          <p:cNvPr id="18" name="コンテンツ プレースホルダー 17">
            <a:extLst>
              <a:ext uri="{FF2B5EF4-FFF2-40B4-BE49-F238E27FC236}">
                <a16:creationId xmlns:a16="http://schemas.microsoft.com/office/drawing/2014/main" id="{696DB1DA-AB8D-4A25-A01A-334FE743F05C}"/>
              </a:ext>
            </a:extLst>
          </p:cNvPr>
          <p:cNvSpPr>
            <a:spLocks noGrp="1"/>
          </p:cNvSpPr>
          <p:nvPr>
            <p:ph idx="1"/>
          </p:nvPr>
        </p:nvSpPr>
        <p:spPr/>
        <p:txBody>
          <a:bodyPr>
            <a:normAutofit fontScale="92500" lnSpcReduction="20000"/>
          </a:bodyPr>
          <a:lstStyle/>
          <a:p>
            <a:r>
              <a:rPr lang="en-US" altLang="ja-JP" b="0" i="0" dirty="0">
                <a:solidFill>
                  <a:srgbClr val="212121"/>
                </a:solidFill>
                <a:effectLst/>
                <a:latin typeface="BlinkMacSystemFont"/>
              </a:rPr>
              <a:t>5067 older adults from the Cardiovascular Health Study followed for up to 6 years.</a:t>
            </a:r>
          </a:p>
          <a:p>
            <a:r>
              <a:rPr lang="en-US" altLang="ja-JP" b="0" i="0" dirty="0">
                <a:solidFill>
                  <a:srgbClr val="212121"/>
                </a:solidFill>
                <a:effectLst/>
                <a:latin typeface="BlinkMacSystemFont"/>
              </a:rPr>
              <a:t>Using latent class analysis (LCA), we created </a:t>
            </a:r>
            <a:r>
              <a:rPr lang="en-US" altLang="ja-JP" b="0" i="0" u="sng" dirty="0">
                <a:solidFill>
                  <a:srgbClr val="FF0000"/>
                </a:solidFill>
                <a:effectLst/>
                <a:latin typeface="BlinkMacSystemFont"/>
              </a:rPr>
              <a:t>CV damage phenotypes probabilities </a:t>
            </a:r>
            <a:r>
              <a:rPr lang="en-US" altLang="ja-JP" b="0" i="0" dirty="0">
                <a:solidFill>
                  <a:srgbClr val="212121"/>
                </a:solidFill>
                <a:effectLst/>
                <a:latin typeface="BlinkMacSystemFont"/>
              </a:rPr>
              <a:t>of </a:t>
            </a:r>
          </a:p>
          <a:p>
            <a:pPr lvl="1"/>
            <a:r>
              <a:rPr lang="en-US" altLang="ja-JP" b="0" i="0" dirty="0">
                <a:solidFill>
                  <a:srgbClr val="212121"/>
                </a:solidFill>
                <a:effectLst/>
                <a:latin typeface="BlinkMacSystemFont"/>
              </a:rPr>
              <a:t>abnormal brain infarctions </a:t>
            </a:r>
          </a:p>
          <a:p>
            <a:pPr lvl="1"/>
            <a:r>
              <a:rPr lang="en-US" altLang="ja-JP" b="0" i="0" dirty="0">
                <a:solidFill>
                  <a:srgbClr val="212121"/>
                </a:solidFill>
                <a:effectLst/>
                <a:latin typeface="BlinkMacSystemFont"/>
              </a:rPr>
              <a:t>major echocardiogram abnormalities</a:t>
            </a:r>
          </a:p>
          <a:p>
            <a:pPr lvl="1"/>
            <a:r>
              <a:rPr lang="en-US" altLang="ja-JP" b="0" i="0" dirty="0">
                <a:solidFill>
                  <a:srgbClr val="212121"/>
                </a:solidFill>
                <a:effectLst/>
                <a:latin typeface="BlinkMacSystemFont"/>
              </a:rPr>
              <a:t>N-terminal </a:t>
            </a:r>
            <a:r>
              <a:rPr lang="en-US" altLang="ja-JP" b="0" i="0" dirty="0" err="1">
                <a:solidFill>
                  <a:srgbClr val="212121"/>
                </a:solidFill>
                <a:effectLst/>
                <a:latin typeface="BlinkMacSystemFont"/>
              </a:rPr>
              <a:t>probrain</a:t>
            </a:r>
            <a:r>
              <a:rPr lang="en-US" altLang="ja-JP" b="0" i="0" dirty="0">
                <a:solidFill>
                  <a:srgbClr val="212121"/>
                </a:solidFill>
                <a:effectLst/>
                <a:latin typeface="BlinkMacSystemFont"/>
              </a:rPr>
              <a:t> natriuretic peptide</a:t>
            </a:r>
          </a:p>
          <a:p>
            <a:pPr lvl="1"/>
            <a:r>
              <a:rPr lang="en-US" altLang="ja-JP" b="0" i="0" dirty="0">
                <a:solidFill>
                  <a:srgbClr val="212121"/>
                </a:solidFill>
                <a:effectLst/>
                <a:latin typeface="BlinkMacSystemFont"/>
              </a:rPr>
              <a:t>troponin T</a:t>
            </a:r>
          </a:p>
          <a:p>
            <a:pPr lvl="1"/>
            <a:r>
              <a:rPr lang="en-US" altLang="ja-JP" b="0" i="0" dirty="0">
                <a:solidFill>
                  <a:srgbClr val="212121"/>
                </a:solidFill>
                <a:effectLst/>
                <a:latin typeface="BlinkMacSystemFont"/>
              </a:rPr>
              <a:t>interleukin-6</a:t>
            </a:r>
          </a:p>
          <a:p>
            <a:pPr lvl="1"/>
            <a:r>
              <a:rPr lang="en-US" altLang="ja-JP" b="0" i="0" dirty="0">
                <a:solidFill>
                  <a:srgbClr val="212121"/>
                </a:solidFill>
                <a:effectLst/>
                <a:latin typeface="BlinkMacSystemFont"/>
              </a:rPr>
              <a:t>c reactive-protein</a:t>
            </a:r>
          </a:p>
          <a:p>
            <a:pPr lvl="1"/>
            <a:r>
              <a:rPr lang="en-US" altLang="ja-JP" b="0" i="0" dirty="0">
                <a:solidFill>
                  <a:srgbClr val="212121"/>
                </a:solidFill>
                <a:effectLst/>
                <a:latin typeface="BlinkMacSystemFont"/>
              </a:rPr>
              <a:t>galectin-3</a:t>
            </a:r>
          </a:p>
          <a:p>
            <a:pPr lvl="1"/>
            <a:r>
              <a:rPr lang="en-US" altLang="ja-JP" b="0" i="0" dirty="0">
                <a:solidFill>
                  <a:srgbClr val="212121"/>
                </a:solidFill>
                <a:effectLst/>
                <a:latin typeface="BlinkMacSystemFont"/>
              </a:rPr>
              <a:t>cystatin C. </a:t>
            </a:r>
          </a:p>
          <a:p>
            <a:r>
              <a:rPr lang="en-US" altLang="ja-JP" b="0" i="0" dirty="0">
                <a:solidFill>
                  <a:srgbClr val="212121"/>
                </a:solidFill>
                <a:effectLst/>
                <a:latin typeface="BlinkMacSystemFont"/>
              </a:rPr>
              <a:t>Cox-proportional hazards regression to evaluate the association between the categorical </a:t>
            </a:r>
            <a:r>
              <a:rPr lang="en-US" altLang="ja-JP" b="0" i="0" u="sng" dirty="0">
                <a:solidFill>
                  <a:srgbClr val="FF0000"/>
                </a:solidFill>
                <a:effectLst/>
                <a:latin typeface="BlinkMacSystemFont"/>
              </a:rPr>
              <a:t>CV damage phenotype</a:t>
            </a:r>
            <a:r>
              <a:rPr lang="en-US" altLang="ja-JP" b="0" i="0" dirty="0">
                <a:solidFill>
                  <a:srgbClr val="212121"/>
                </a:solidFill>
                <a:effectLst/>
                <a:latin typeface="BlinkMacSystemFont"/>
              </a:rPr>
              <a:t> and all-cause and CVD-mortality.</a:t>
            </a:r>
            <a:endParaRPr lang="ja-JP" altLang="en-US" dirty="0"/>
          </a:p>
          <a:p>
            <a:endParaRPr lang="ja-JP" altLang="en-US" dirty="0"/>
          </a:p>
        </p:txBody>
      </p:sp>
      <p:sp>
        <p:nvSpPr>
          <p:cNvPr id="4" name="スライド番号プレースホルダー 3">
            <a:extLst>
              <a:ext uri="{FF2B5EF4-FFF2-40B4-BE49-F238E27FC236}">
                <a16:creationId xmlns:a16="http://schemas.microsoft.com/office/drawing/2014/main" id="{0817AC05-3A8E-4C66-A5FA-0D88E1383ED7}"/>
              </a:ext>
            </a:extLst>
          </p:cNvPr>
          <p:cNvSpPr>
            <a:spLocks noGrp="1"/>
          </p:cNvSpPr>
          <p:nvPr>
            <p:ph type="sldNum" sz="quarter" idx="12"/>
          </p:nvPr>
        </p:nvSpPr>
        <p:spPr/>
        <p:txBody>
          <a:bodyPr/>
          <a:lstStyle/>
          <a:p>
            <a:fld id="{B9C82EF7-4562-423A-B392-70DA312F61F5}" type="slidenum">
              <a:rPr kumimoji="1" lang="ja-JP" altLang="en-US" smtClean="0"/>
              <a:pPr/>
              <a:t>60</a:t>
            </a:fld>
            <a:endParaRPr kumimoji="1" lang="ja-JP" altLang="en-US" dirty="0"/>
          </a:p>
        </p:txBody>
      </p:sp>
      <p:sp>
        <p:nvSpPr>
          <p:cNvPr id="19" name="テキスト ボックス 18">
            <a:extLst>
              <a:ext uri="{FF2B5EF4-FFF2-40B4-BE49-F238E27FC236}">
                <a16:creationId xmlns:a16="http://schemas.microsoft.com/office/drawing/2014/main" id="{B1860365-2C02-465F-9BFD-E89B8333FA71}"/>
              </a:ext>
            </a:extLst>
          </p:cNvPr>
          <p:cNvSpPr txBox="1"/>
          <p:nvPr/>
        </p:nvSpPr>
        <p:spPr>
          <a:xfrm>
            <a:off x="7693991" y="6245225"/>
            <a:ext cx="3092823" cy="276999"/>
          </a:xfrm>
          <a:prstGeom prst="rect">
            <a:avLst/>
          </a:prstGeom>
          <a:noFill/>
        </p:spPr>
        <p:txBody>
          <a:bodyPr wrap="square">
            <a:spAutoFit/>
          </a:bodyPr>
          <a:lstStyle/>
          <a:p>
            <a:r>
              <a:rPr lang="en-US" altLang="ja-JP" sz="1200" dirty="0">
                <a:solidFill>
                  <a:srgbClr val="212121"/>
                </a:solidFill>
                <a:latin typeface="Arial Narrow" panose="020B0606020202030204" pitchFamily="34" charset="0"/>
              </a:rPr>
              <a:t>Miller LM, et al. Ann Epidemiol. 2021 Nov;63:35-40</a:t>
            </a:r>
            <a:endParaRPr lang="ja-JP" altLang="en-US" sz="1200" dirty="0">
              <a:latin typeface="Arial Narrow" panose="020B0606020202030204" pitchFamily="34" charset="0"/>
            </a:endParaRPr>
          </a:p>
        </p:txBody>
      </p:sp>
    </p:spTree>
    <p:extLst>
      <p:ext uri="{BB962C8B-B14F-4D97-AF65-F5344CB8AC3E}">
        <p14:creationId xmlns:p14="http://schemas.microsoft.com/office/powerpoint/2010/main" val="4077702813"/>
      </p:ext>
    </p:extLst>
  </p:cSld>
  <p:clrMapOvr>
    <a:masterClrMapping/>
  </p:clrMapOvr>
  <mc:AlternateContent xmlns:mc="http://schemas.openxmlformats.org/markup-compatibility/2006" xmlns:p14="http://schemas.microsoft.com/office/powerpoint/2010/main">
    <mc:Choice Requires="p14">
      <p:transition spd="slow" p14:dur="2000" advTm="38288"/>
    </mc:Choice>
    <mc:Fallback xmlns="">
      <p:transition spd="slow" advTm="38288"/>
    </mc:Fallback>
  </mc:AlternateContent>
  <p:timing>
    <p:tnLst>
      <p:par>
        <p:cTn id="1" dur="indefinite" restart="never" nodeType="tmRoot"/>
      </p:par>
    </p:tnLst>
  </p:timing>
  <p:extLst mod="1">
    <p:ext uri="{3A86A75C-4F4B-4683-9AE1-C65F6400EC91}">
      <p14:laserTraceLst xmlns:p14="http://schemas.microsoft.com/office/powerpoint/2010/main">
        <p14:tracePtLst>
          <p14:tracePt t="29021" x="8756650" y="3282950"/>
          <p14:tracePt t="29026" x="8566150" y="3403600"/>
          <p14:tracePt t="29030" x="8377238" y="3497263"/>
          <p14:tracePt t="29034" x="8186738" y="3609975"/>
          <p14:tracePt t="29038" x="7972425" y="3705225"/>
          <p14:tracePt t="29042" x="7756525" y="3783013"/>
          <p14:tracePt t="29046" x="7550150" y="3859213"/>
          <p14:tracePt t="29049" x="7359650" y="3937000"/>
          <p14:tracePt t="29055" x="7188200" y="3997325"/>
          <p14:tracePt t="29057" x="7024688" y="4049713"/>
          <p14:tracePt t="29060" x="6851650" y="4127500"/>
          <p14:tracePt t="29065" x="6713538" y="4178300"/>
          <p14:tracePt t="29069" x="6592888" y="4213225"/>
          <p14:tracePt t="29073" x="6464300" y="4264025"/>
          <p14:tracePt t="29077" x="6343650" y="4298950"/>
          <p14:tracePt t="29082" x="6223000" y="4333875"/>
          <p14:tracePt t="29085" x="6118225" y="4384675"/>
          <p14:tracePt t="29089" x="6024563" y="4402138"/>
          <p14:tracePt t="29094" x="5946775" y="4445000"/>
          <p14:tracePt t="29101" x="5773738" y="4497388"/>
          <p14:tracePt t="29104" x="5695950" y="4514850"/>
          <p14:tracePt t="29108" x="5645150" y="4522788"/>
          <p14:tracePt t="29112" x="5575300" y="4522788"/>
          <p14:tracePt t="29117" x="5514975" y="4540250"/>
          <p14:tracePt t="29120" x="5481638" y="4549775"/>
          <p14:tracePt t="29124" x="5429250" y="4549775"/>
          <p14:tracePt t="29128" x="5378450" y="4565650"/>
          <p14:tracePt t="29132" x="5343525" y="4565650"/>
          <p14:tracePt t="29136" x="5283200" y="4575175"/>
          <p14:tracePt t="29140" x="5213350" y="4592638"/>
          <p14:tracePt t="29144" x="5162550" y="4592638"/>
          <p14:tracePt t="29148" x="5092700" y="4610100"/>
          <p14:tracePt t="29152" x="5016500" y="4610100"/>
          <p14:tracePt t="29156" x="4946650" y="4610100"/>
          <p14:tracePt t="29161" x="4851400" y="4610100"/>
          <p14:tracePt t="29164" x="4783138" y="4610100"/>
          <p14:tracePt t="29168" x="4714875" y="4610100"/>
          <p14:tracePt t="29172" x="4619625" y="4610100"/>
          <p14:tracePt t="29177" x="4549775" y="4610100"/>
          <p14:tracePt t="29181" x="4456113" y="4610100"/>
          <p14:tracePt t="29184" x="4360863" y="4610100"/>
          <p14:tracePt t="29188" x="4265613" y="4610100"/>
          <p14:tracePt t="29194" x="4171950" y="4610100"/>
          <p14:tracePt t="29196" x="4102100" y="4610100"/>
          <p14:tracePt t="29200" x="4033838" y="4610100"/>
          <p14:tracePt t="29204" x="3938588" y="4610100"/>
          <p14:tracePt t="29209" x="3886200" y="4610100"/>
          <p14:tracePt t="29212" x="3817938" y="4610100"/>
          <p14:tracePt t="29216" x="3749675" y="4610100"/>
          <p14:tracePt t="29220" x="3697288" y="4610100"/>
          <p14:tracePt t="29224" x="3644900" y="4610100"/>
          <p14:tracePt t="29229" x="3594100" y="4610100"/>
          <p14:tracePt t="29232" x="3551238" y="4610100"/>
          <p14:tracePt t="29236" x="3498850" y="4610100"/>
          <p14:tracePt t="29242" x="3463925" y="4610100"/>
          <p14:tracePt t="29245" x="3430588" y="4610100"/>
          <p14:tracePt t="29248" x="3403600" y="4610100"/>
          <p14:tracePt t="29252" x="3370263" y="4610100"/>
          <p14:tracePt t="29256" x="3352800" y="4610100"/>
          <p14:tracePt t="29260" x="3327400" y="4610100"/>
          <p14:tracePt t="29264" x="3300413" y="4610100"/>
          <p14:tracePt t="29268" x="3292475" y="4610100"/>
          <p14:tracePt t="29272" x="3275013" y="4610100"/>
          <p14:tracePt t="29277" x="3267075" y="4610100"/>
          <p14:tracePt t="29281" x="3240088" y="4610100"/>
          <p14:tracePt t="29284" x="3222625" y="4610100"/>
          <p14:tracePt t="29288" x="3214688" y="4610100"/>
          <p14:tracePt t="29293" x="3189288" y="4610100"/>
          <p14:tracePt t="29297" x="3171825" y="4610100"/>
          <p14:tracePt t="29300" x="3154363" y="4610100"/>
          <p14:tracePt t="29304" x="3136900" y="4610100"/>
          <p14:tracePt t="29308" x="3111500" y="4610100"/>
          <p14:tracePt t="29313" x="3094038" y="4610100"/>
          <p14:tracePt t="29316" x="3068638" y="4610100"/>
          <p14:tracePt t="29321" x="3051175" y="4610100"/>
          <p14:tracePt t="29324" x="3025775" y="4610100"/>
          <p14:tracePt t="29329" x="3008313" y="4610100"/>
          <p14:tracePt t="29333" x="2965450" y="4610100"/>
          <p14:tracePt t="29336" x="2913063" y="4610100"/>
          <p14:tracePt t="29340" x="2878138" y="4610100"/>
          <p14:tracePt t="29344" x="2827338" y="4610100"/>
          <p14:tracePt t="29348" x="2792413" y="4610100"/>
          <p14:tracePt t="29352" x="2706688" y="4610100"/>
          <p14:tracePt t="29356" x="2611438" y="4610100"/>
          <p14:tracePt t="29360" x="2516188" y="4610100"/>
          <p14:tracePt t="29364" x="2405063" y="4610100"/>
          <p14:tracePt t="29368" x="2352675" y="4610100"/>
          <p14:tracePt t="29372" x="2292350" y="4610100"/>
          <p14:tracePt t="29377" x="2239963" y="4625975"/>
          <p14:tracePt t="29381" x="2189163" y="4635500"/>
          <p14:tracePt t="29384" x="2136775" y="4635500"/>
          <p14:tracePt t="29388" x="2103438" y="4652963"/>
          <p14:tracePt t="29394" x="2051050" y="4660900"/>
          <p14:tracePt t="29397" x="2008188" y="4678363"/>
          <p14:tracePt t="29401" x="1973263" y="4686300"/>
          <p14:tracePt t="29405" x="1938338" y="4686300"/>
          <p14:tracePt t="29410" x="1912938" y="4695825"/>
          <p14:tracePt t="29415" x="1887538" y="4713288"/>
          <p14:tracePt t="29417" x="1852613" y="4713288"/>
          <p14:tracePt t="29421" x="1827213" y="4721225"/>
          <p14:tracePt t="29425" x="1801813" y="4721225"/>
          <p14:tracePt t="29431" x="1784350" y="4738688"/>
          <p14:tracePt t="29434" x="1774825" y="4738688"/>
          <p14:tracePt t="29436" x="1757363" y="4738688"/>
          <p14:tracePt t="29441" x="1749425" y="4746625"/>
          <p14:tracePt t="29445" x="1731963" y="4756150"/>
          <p14:tracePt t="29449" x="1724025" y="4756150"/>
          <p14:tracePt t="29452" x="1714500" y="4764088"/>
          <p14:tracePt t="29457" x="1689100" y="4773613"/>
          <p14:tracePt t="29461" x="1681163" y="4773613"/>
          <p14:tracePt t="29465" x="1654175" y="4789488"/>
          <p14:tracePt t="29469" x="1636713" y="4789488"/>
          <p14:tracePt t="29473" x="1611313" y="4799013"/>
          <p14:tracePt t="29478" x="1593850" y="4799013"/>
          <p14:tracePt t="29481" x="1568450" y="4799013"/>
          <p14:tracePt t="29485" x="1543050" y="4799013"/>
          <p14:tracePt t="29489" x="1508125" y="4799013"/>
          <p14:tracePt t="29494" x="1490663" y="4799013"/>
          <p14:tracePt t="29497" x="1447800" y="4799013"/>
          <p14:tracePt t="29501" x="1430338" y="4799013"/>
          <p14:tracePt t="29506" x="1395413" y="4799013"/>
          <p14:tracePt t="29509" x="1370013" y="4799013"/>
          <p14:tracePt t="29513" x="1344613" y="4799013"/>
          <p14:tracePt t="29517" x="1309688" y="4799013"/>
          <p14:tracePt t="29521" x="1292225" y="4799013"/>
          <p14:tracePt t="29525" x="1274763" y="4799013"/>
          <p14:tracePt t="29529" x="1258888" y="4799013"/>
          <p14:tracePt t="29533" x="1249363" y="4799013"/>
          <p14:tracePt t="29541" x="1241425" y="4799013"/>
          <p14:tracePt t="29555" x="1231900" y="4799013"/>
          <p14:tracePt t="29561" x="1214438" y="4799013"/>
          <p14:tracePt t="29577" x="1206500" y="4799013"/>
          <p14:tracePt t="29625" x="1206500" y="4789488"/>
          <p14:tracePt t="29629" x="1198563" y="4789488"/>
          <p14:tracePt t="29637" x="1198563" y="4781550"/>
          <p14:tracePt t="29645" x="1189038" y="4764088"/>
          <p14:tracePt t="29653" x="1181100" y="4756150"/>
          <p14:tracePt t="29657" x="1171575" y="4746625"/>
          <p14:tracePt t="29665" x="1171575" y="4738688"/>
          <p14:tracePt t="29669" x="1171575" y="4729163"/>
          <p14:tracePt t="29673" x="1171575" y="4721225"/>
          <p14:tracePt t="29677" x="1171575" y="4713288"/>
          <p14:tracePt t="29683" x="1163638" y="4695825"/>
          <p14:tracePt t="29685" x="1146175" y="4686300"/>
          <p14:tracePt t="29689" x="1138238" y="4678363"/>
          <p14:tracePt t="29695" x="1128713" y="4670425"/>
          <p14:tracePt t="29697" x="1128713" y="4660900"/>
          <p14:tracePt t="29701" x="1120775" y="4652963"/>
          <p14:tracePt t="29705" x="1111250" y="4625975"/>
          <p14:tracePt t="29710" x="1111250" y="4618038"/>
          <p14:tracePt t="29713" x="1103313" y="4600575"/>
          <p14:tracePt t="29717" x="1103313" y="4583113"/>
          <p14:tracePt t="29721" x="1085850" y="4565650"/>
          <p14:tracePt t="29724" x="1077913" y="4540250"/>
          <p14:tracePt t="29729" x="1077913" y="4532313"/>
          <p14:tracePt t="29733" x="1077913" y="4514850"/>
          <p14:tracePt t="29737" x="1077913" y="4489450"/>
          <p14:tracePt t="29743" x="1077913" y="4454525"/>
          <p14:tracePt t="29746" x="1060450" y="4411663"/>
          <p14:tracePt t="29762" x="1050925" y="4264025"/>
          <p14:tracePt t="29765" x="1050925" y="4213225"/>
          <p14:tracePt t="29768" x="1050925" y="4160838"/>
          <p14:tracePt t="29773" x="1050925" y="4127500"/>
          <p14:tracePt t="29778" x="1050925" y="4057650"/>
          <p14:tracePt t="29781" x="1050925" y="3989388"/>
          <p14:tracePt t="29785" x="1050925" y="3919538"/>
          <p14:tracePt t="29789" x="1033463" y="3843338"/>
          <p14:tracePt t="29794" x="1033463" y="3808413"/>
          <p14:tracePt t="29797" x="1025525" y="3748088"/>
          <p14:tracePt t="29801" x="1008063" y="3713163"/>
          <p14:tracePt t="29805" x="1008063" y="3678238"/>
          <p14:tracePt t="29809" x="1000125" y="3652838"/>
          <p14:tracePt t="29815" x="1000125" y="3627438"/>
          <p14:tracePt t="29817" x="1000125" y="3592513"/>
          <p14:tracePt t="29821" x="1000125" y="3557588"/>
          <p14:tracePt t="29825" x="1000125" y="3532188"/>
          <p14:tracePt t="29831" x="1000125" y="3497263"/>
          <p14:tracePt t="29833" x="1000125" y="3463925"/>
          <p14:tracePt t="29837" x="1000125" y="3429000"/>
          <p14:tracePt t="29841" x="1000125" y="3386138"/>
          <p14:tracePt t="29845" x="1000125" y="3351213"/>
          <p14:tracePt t="29849" x="1000125" y="3316288"/>
          <p14:tracePt t="29853" x="1000125" y="3273425"/>
          <p14:tracePt t="29857" x="1000125" y="3240088"/>
          <p14:tracePt t="29862" x="1000125" y="3205163"/>
          <p14:tracePt t="29867" x="1000125" y="3170238"/>
          <p14:tracePt t="29869" x="1000125" y="3127375"/>
          <p14:tracePt t="29873" x="1000125" y="3074988"/>
          <p14:tracePt t="29878" x="1000125" y="3041650"/>
          <p14:tracePt t="29882" x="1000125" y="3006725"/>
          <p14:tracePt t="29885" x="1000125" y="2955925"/>
          <p14:tracePt t="29889" x="1000125" y="2921000"/>
          <p14:tracePt t="29894" x="1000125" y="2868613"/>
          <p14:tracePt t="29898" x="1000125" y="2843213"/>
          <p14:tracePt t="29901" x="1000125" y="2808288"/>
          <p14:tracePt t="29905" x="1000125" y="2782888"/>
          <p14:tracePt t="29909" x="1008063" y="2774950"/>
          <p14:tracePt t="29914" x="1008063" y="2747963"/>
          <p14:tracePt t="29917" x="1025525" y="2714625"/>
          <p14:tracePt t="29921" x="1033463" y="2687638"/>
          <p14:tracePt t="29925" x="1033463" y="2670175"/>
          <p14:tracePt t="29930" x="1050925" y="2644775"/>
          <p14:tracePt t="29933" x="1050925" y="2636838"/>
          <p14:tracePt t="29937" x="1060450" y="2609850"/>
          <p14:tracePt t="29941" x="1060450" y="2601913"/>
          <p14:tracePt t="29945" x="1068388" y="2593975"/>
          <p14:tracePt t="29949" x="1077913" y="2584450"/>
          <p14:tracePt t="29953" x="1085850" y="2576513"/>
          <p14:tracePt t="29957" x="1085850" y="2566988"/>
          <p14:tracePt t="29961" x="1103313" y="2541588"/>
          <p14:tracePt t="29965" x="1111250" y="2533650"/>
          <p14:tracePt t="29969" x="1120775" y="2524125"/>
          <p14:tracePt t="29973" x="1128713" y="2516188"/>
          <p14:tracePt t="29979" x="1128713" y="2506663"/>
          <p14:tracePt t="29983" x="1138238" y="2498725"/>
          <p14:tracePt t="29985" x="1146175" y="2481263"/>
          <p14:tracePt t="29989" x="1146175" y="2473325"/>
          <p14:tracePt t="29994" x="1154113" y="2463800"/>
          <p14:tracePt t="29999" x="1171575" y="2463800"/>
          <p14:tracePt t="30001" x="1181100" y="2455863"/>
          <p14:tracePt t="30005" x="1189038" y="2446338"/>
          <p14:tracePt t="30009" x="1189038" y="2438400"/>
          <p14:tracePt t="30014" x="1198563" y="2438400"/>
          <p14:tracePt t="30017" x="1198563" y="2428875"/>
          <p14:tracePt t="30021" x="1206500" y="2428875"/>
          <p14:tracePt t="30030" x="1214438" y="2428875"/>
          <p14:tracePt t="30033" x="1223963" y="2428875"/>
          <p14:tracePt t="30037" x="1231900" y="2428875"/>
          <p14:tracePt t="30045" x="1249363" y="2428875"/>
          <p14:tracePt t="30049" x="1258888" y="2428875"/>
          <p14:tracePt t="30054" x="1266825" y="2428875"/>
          <p14:tracePt t="30060" x="1274763" y="2428875"/>
          <p14:tracePt t="30064" x="1284288" y="2428875"/>
          <p14:tracePt t="30072" x="1292225" y="2428875"/>
          <p14:tracePt t="30080" x="1301750" y="2428875"/>
          <p14:tracePt t="30088" x="1319213" y="2428875"/>
          <p14:tracePt t="30092" x="1327150" y="2428875"/>
          <p14:tracePt t="30100" x="1335088" y="2428875"/>
          <p14:tracePt t="30108" x="1344613" y="2428875"/>
          <p14:tracePt t="30112" x="1352550" y="2428875"/>
          <p14:tracePt t="30117" x="1362075" y="2428875"/>
          <p14:tracePt t="30120" x="1370013" y="2428875"/>
          <p14:tracePt t="30124" x="1387475" y="2428875"/>
          <p14:tracePt t="30132" x="1395413" y="2428875"/>
          <p14:tracePt t="30136" x="1404938" y="2428875"/>
          <p14:tracePt t="30140" x="1412875" y="2428875"/>
          <p14:tracePt t="30144" x="1422400" y="2428875"/>
          <p14:tracePt t="30149" x="1430338" y="2428875"/>
          <p14:tracePt t="30153" x="1439863" y="2428875"/>
          <p14:tracePt t="30157" x="1455738" y="2428875"/>
          <p14:tracePt t="30163" x="1465263" y="2428875"/>
          <p14:tracePt t="30166" x="1473200" y="2428875"/>
          <p14:tracePt t="30170" x="1490663" y="2428875"/>
          <p14:tracePt t="30173" x="1500188" y="2428875"/>
          <p14:tracePt t="30182" x="1525588" y="2428875"/>
          <p14:tracePt t="30185" x="1533525" y="2428875"/>
          <p14:tracePt t="30190" x="1543050" y="2428875"/>
          <p14:tracePt t="30195" x="1550988" y="2428875"/>
          <p14:tracePt t="30198" x="1560513" y="2428875"/>
          <p14:tracePt t="30202" x="1568450" y="2438400"/>
          <p14:tracePt t="30206" x="1576388" y="2438400"/>
          <p14:tracePt t="30211" x="1593850" y="2438400"/>
          <p14:tracePt t="30214" x="1603375" y="2438400"/>
          <p14:tracePt t="30217" x="1611313" y="2438400"/>
          <p14:tracePt t="30221" x="1620838" y="2438400"/>
          <p14:tracePt t="30225" x="1628775" y="2438400"/>
          <p14:tracePt t="30229" x="1636713" y="2446338"/>
          <p14:tracePt t="30233" x="1646238" y="2446338"/>
          <p14:tracePt t="30237" x="1663700" y="2455863"/>
          <p14:tracePt t="30245" x="1671638" y="2455863"/>
          <p14:tracePt t="30249" x="1681163" y="2455863"/>
          <p14:tracePt t="30253" x="1689100" y="2455863"/>
          <p14:tracePt t="30256" x="1697038" y="2455863"/>
          <p14:tracePt t="30261" x="1706563" y="2455863"/>
          <p14:tracePt t="30265" x="1714500" y="2455863"/>
          <p14:tracePt t="30269" x="1731963" y="2455863"/>
          <p14:tracePt t="30273" x="1741488" y="2455863"/>
          <p14:tracePt t="30278" x="1749425" y="2455863"/>
          <p14:tracePt t="30281" x="1757363" y="2455863"/>
          <p14:tracePt t="30285" x="1774825" y="2455863"/>
          <p14:tracePt t="30289" x="1784350" y="2455863"/>
          <p14:tracePt t="30293" x="1809750" y="2455863"/>
          <p14:tracePt t="30297" x="1817688" y="2455863"/>
          <p14:tracePt t="30301" x="1827213" y="2455863"/>
          <p14:tracePt t="30304" x="1852613" y="2455863"/>
          <p14:tracePt t="30309" x="1870075" y="2455863"/>
          <p14:tracePt t="30313" x="1878013" y="2455863"/>
          <p14:tracePt t="30317" x="1905000" y="2455863"/>
          <p14:tracePt t="30320" x="1912938" y="2455863"/>
          <p14:tracePt t="30325" x="1922463" y="2455863"/>
          <p14:tracePt t="30329" x="1930400" y="2455863"/>
          <p14:tracePt t="30337" x="1938338" y="2455863"/>
          <p14:tracePt t="30341" x="1947863" y="2455863"/>
          <p14:tracePt t="30345" x="1965325" y="2455863"/>
          <p14:tracePt t="30349" x="1965325" y="2463800"/>
          <p14:tracePt t="30357" x="1973263" y="2463800"/>
          <p14:tracePt t="30361" x="1982788" y="2463800"/>
          <p14:tracePt t="30369" x="1990725" y="2463800"/>
          <p14:tracePt t="30382" x="1998663" y="2463800"/>
          <p14:tracePt t="30389" x="2008188" y="2463800"/>
          <p14:tracePt t="30397" x="2016125" y="2463800"/>
          <p14:tracePt t="30405" x="2025650" y="2463800"/>
          <p14:tracePt t="30414" x="2043113" y="2463800"/>
          <p14:tracePt t="30421" x="2051050" y="2463800"/>
          <p14:tracePt t="30425" x="2058988" y="2463800"/>
          <p14:tracePt t="30433" x="2068513" y="2463800"/>
          <p14:tracePt t="30437" x="2085975" y="2463800"/>
          <p14:tracePt t="30441" x="2103438" y="2463800"/>
          <p14:tracePt t="30445" x="2119313" y="2463800"/>
          <p14:tracePt t="30449" x="2128838" y="2463800"/>
          <p14:tracePt t="30453" x="2154238" y="2463800"/>
          <p14:tracePt t="30457" x="2163763" y="2463800"/>
          <p14:tracePt t="30461" x="2179638" y="2463800"/>
          <p14:tracePt t="30465" x="2206625" y="2463800"/>
          <p14:tracePt t="30469" x="2224088" y="2463800"/>
          <p14:tracePt t="30473" x="2249488" y="2463800"/>
          <p14:tracePt t="30478" x="2266950" y="2463800"/>
          <p14:tracePt t="30481" x="2292350" y="2463800"/>
          <p14:tracePt t="30485" x="2309813" y="2463800"/>
          <p14:tracePt t="30489" x="2335213" y="2463800"/>
          <p14:tracePt t="30493" x="2362200" y="2463800"/>
          <p14:tracePt t="30497" x="2378075" y="2463800"/>
          <p14:tracePt t="30501" x="2405063" y="2463800"/>
          <p14:tracePt t="30506" x="2422525" y="2463800"/>
          <p14:tracePt t="30509" x="2465388" y="2463800"/>
          <p14:tracePt t="30513" x="2482850" y="2463800"/>
          <p14:tracePt t="30516" x="2516188" y="2463800"/>
          <p14:tracePt t="30520" x="2559050" y="2463800"/>
          <p14:tracePt t="30525" x="2593975" y="2463800"/>
          <p14:tracePt t="30529" x="2628900" y="2463800"/>
          <p14:tracePt t="30533" x="2663825" y="2463800"/>
          <p14:tracePt t="30537" x="2706688" y="2463800"/>
          <p14:tracePt t="30541" x="2757488" y="2463800"/>
          <p14:tracePt t="30545" x="2792413" y="2463800"/>
          <p14:tracePt t="30549" x="2827338" y="2463800"/>
          <p14:tracePt t="30556" x="2878138" y="2463800"/>
          <p14:tracePt t="30557" x="2921000" y="2463800"/>
          <p14:tracePt t="30561" x="2973388" y="2463800"/>
          <p14:tracePt t="30565" x="3033713" y="2463800"/>
          <p14:tracePt t="30568" x="3086100" y="2463800"/>
          <p14:tracePt t="30572" x="3154363" y="2463800"/>
          <p14:tracePt t="30579" x="3232150" y="2463800"/>
          <p14:tracePt t="30581" x="3282950" y="2463800"/>
          <p14:tracePt t="30586" x="3335338" y="2463800"/>
          <p14:tracePt t="30589" x="3403600" y="2463800"/>
          <p14:tracePt t="30593" x="3455988" y="2463800"/>
          <p14:tracePt t="30597" x="3508375" y="2463800"/>
          <p14:tracePt t="30601" x="3559175" y="2463800"/>
          <p14:tracePt t="30605" x="3611563" y="2463800"/>
          <p14:tracePt t="30609" x="3644900" y="2463800"/>
          <p14:tracePt t="30613" x="3697288" y="2463800"/>
          <p14:tracePt t="30617" x="3749675" y="2463800"/>
          <p14:tracePt t="30621" x="3783013" y="2463800"/>
          <p14:tracePt t="30624" x="3835400" y="2463800"/>
          <p14:tracePt t="30629" x="3886200" y="2463800"/>
          <p14:tracePt t="30633" x="3921125" y="2463800"/>
          <p14:tracePt t="30637" x="3973513" y="2463800"/>
          <p14:tracePt t="30641" x="4016375" y="2463800"/>
          <p14:tracePt t="30645" x="4051300" y="2463800"/>
          <p14:tracePt t="30649" x="4084638" y="2463800"/>
          <p14:tracePt t="30653" x="4119563" y="2463800"/>
          <p14:tracePt t="30657" x="4162425" y="2481263"/>
          <p14:tracePt t="30662" x="4179888" y="2481263"/>
          <p14:tracePt t="30665" x="4232275" y="2489200"/>
          <p14:tracePt t="30669" x="4257675" y="2489200"/>
          <p14:tracePt t="30673" x="4292600" y="2506663"/>
          <p14:tracePt t="30682" x="4352925" y="2516188"/>
          <p14:tracePt t="30685" x="4395788" y="2533650"/>
          <p14:tracePt t="30689" x="4413250" y="2533650"/>
          <p14:tracePt t="30693" x="4456113" y="2533650"/>
          <p14:tracePt t="30698" x="4473575" y="2533650"/>
          <p14:tracePt t="30701" x="4516438" y="2541588"/>
          <p14:tracePt t="30704" x="4549775" y="2541588"/>
          <p14:tracePt t="30709" x="4584700" y="2559050"/>
          <p14:tracePt t="30713" x="4619625" y="2559050"/>
          <p14:tracePt t="30717" x="4662488" y="2566988"/>
          <p14:tracePt t="30721" x="4679950" y="2566988"/>
          <p14:tracePt t="30724" x="4722813" y="2584450"/>
          <p14:tracePt t="30728" x="4740275" y="2584450"/>
          <p14:tracePt t="30733" x="4783138" y="2584450"/>
          <p14:tracePt t="30737" x="4818063" y="2584450"/>
          <p14:tracePt t="30743" x="4843463" y="2593975"/>
          <p14:tracePt t="30744" x="4878388" y="2593975"/>
          <p14:tracePt t="30763" x="5016500" y="2619375"/>
          <p14:tracePt t="30766" x="5049838" y="2619375"/>
          <p14:tracePt t="30769" x="5084763" y="2627313"/>
          <p14:tracePt t="30774" x="5119688" y="2627313"/>
          <p14:tracePt t="30780" x="5162550" y="2644775"/>
          <p14:tracePt t="30783" x="5197475" y="2644775"/>
          <p14:tracePt t="30785" x="5248275" y="2644775"/>
          <p14:tracePt t="30790" x="5283200" y="2644775"/>
          <p14:tracePt t="30794" x="5326063" y="2654300"/>
          <p14:tracePt t="30797" x="5378450" y="2670175"/>
          <p14:tracePt t="30801" x="5411788" y="2670175"/>
          <p14:tracePt t="30807" x="5438775" y="2679700"/>
          <p14:tracePt t="30809" x="5489575" y="2679700"/>
          <p14:tracePt t="30813" x="5524500" y="2697163"/>
          <p14:tracePt t="30819" x="5567363" y="2697163"/>
          <p14:tracePt t="30821" x="5602288" y="2705100"/>
          <p14:tracePt t="30827" x="5635625" y="2705100"/>
          <p14:tracePt t="30831" x="5680075" y="2722563"/>
          <p14:tracePt t="30837" x="5730875" y="2722563"/>
          <p14:tracePt t="30840" x="5756275" y="2730500"/>
          <p14:tracePt t="30844" x="5800725" y="2740025"/>
          <p14:tracePt t="30848" x="5816600" y="2757488"/>
          <p14:tracePt t="30852" x="5843588" y="2757488"/>
          <p14:tracePt t="30856" x="5851525" y="2765425"/>
          <p14:tracePt t="30861" x="5868988" y="2765425"/>
          <p14:tracePt t="30865" x="5886450" y="2774950"/>
          <p14:tracePt t="30868" x="5903913" y="2782888"/>
          <p14:tracePt t="30872" x="5929313" y="2800350"/>
          <p14:tracePt t="30877" x="5954713" y="2808288"/>
          <p14:tracePt t="30881" x="5972175" y="2817813"/>
          <p14:tracePt t="30884" x="5997575" y="2843213"/>
          <p14:tracePt t="30888" x="6042025" y="2860675"/>
          <p14:tracePt t="30892" x="6075363" y="2886075"/>
          <p14:tracePt t="30898" x="6118225" y="2911475"/>
          <p14:tracePt t="30900" x="6153150" y="2946400"/>
          <p14:tracePt t="30904" x="6196013" y="2971800"/>
          <p14:tracePt t="30908" x="6248400" y="3014663"/>
          <p14:tracePt t="30913" x="6291263" y="3059113"/>
          <p14:tracePt t="30916" x="6343650" y="3084513"/>
          <p14:tracePt t="30920" x="6386513" y="3127375"/>
          <p14:tracePt t="30924" x="6429375" y="3162300"/>
          <p14:tracePt t="30929" x="6464300" y="3187700"/>
          <p14:tracePt t="30932" x="6524625" y="3230563"/>
          <p14:tracePt t="30936" x="6584950" y="3273425"/>
          <p14:tracePt t="30940" x="6645275" y="3325813"/>
          <p14:tracePt t="30945" x="6678613" y="3360738"/>
          <p14:tracePt t="30948" x="6721475" y="3403600"/>
          <p14:tracePt t="30952" x="6748463" y="3429000"/>
          <p14:tracePt t="30956" x="6773863" y="3463925"/>
          <p14:tracePt t="30961" x="6781800" y="3489325"/>
          <p14:tracePt t="30964" x="6808788" y="3532188"/>
          <p14:tracePt t="30968" x="6834188" y="3567113"/>
          <p14:tracePt t="30972" x="6859588" y="3602038"/>
          <p14:tracePt t="30977" x="6877050" y="3644900"/>
          <p14:tracePt t="30982" x="6886575" y="3678238"/>
          <p14:tracePt t="30984" x="6894513" y="3722688"/>
          <p14:tracePt t="30988" x="6911975" y="3738563"/>
          <p14:tracePt t="30992" x="6919913" y="3798888"/>
          <p14:tracePt t="30996" x="6937375" y="3816350"/>
          <p14:tracePt t="31000" x="6937375" y="3868738"/>
          <p14:tracePt t="31004" x="6946900" y="3911600"/>
          <p14:tracePt t="31008" x="6964363" y="3946525"/>
          <p14:tracePt t="31012" x="6972300" y="3979863"/>
          <p14:tracePt t="31016" x="6972300" y="4032250"/>
          <p14:tracePt t="31020" x="6989763" y="4075113"/>
          <p14:tracePt t="31024" x="6997700" y="4143375"/>
          <p14:tracePt t="31028" x="6997700" y="4195763"/>
          <p14:tracePt t="31032" x="7015163" y="4264025"/>
          <p14:tracePt t="31037" x="7015163" y="4316413"/>
          <p14:tracePt t="31040" x="7024688" y="4368800"/>
          <p14:tracePt t="31044" x="7024688" y="4411663"/>
          <p14:tracePt t="31048" x="7040563" y="4462463"/>
          <p14:tracePt t="31052" x="7050088" y="4497388"/>
          <p14:tracePt t="31056" x="7050088" y="4549775"/>
          <p14:tracePt t="31061" x="7067550" y="4592638"/>
          <p14:tracePt t="31064" x="7067550" y="4610100"/>
          <p14:tracePt t="31068" x="7067550" y="4643438"/>
          <p14:tracePt t="31072" x="7067550" y="4660900"/>
          <p14:tracePt t="31076" x="7067550" y="4678363"/>
          <p14:tracePt t="31080" x="7067550" y="4695825"/>
          <p14:tracePt t="31085" x="7067550" y="4738688"/>
          <p14:tracePt t="31088" x="7067550" y="4756150"/>
          <p14:tracePt t="31093" x="7067550" y="4781550"/>
          <p14:tracePt t="31098" x="7067550" y="4816475"/>
          <p14:tracePt t="31101" x="7067550" y="4824413"/>
          <p14:tracePt t="31105" x="7067550" y="4849813"/>
          <p14:tracePt t="31109" x="7067550" y="4859338"/>
          <p14:tracePt t="31113" x="7067550" y="4867275"/>
          <p14:tracePt t="31118" x="7067550" y="4876800"/>
          <p14:tracePt t="31121" x="7067550" y="4884738"/>
          <p14:tracePt t="31125" x="7067550" y="4894263"/>
          <p14:tracePt t="31129" x="7067550" y="4910138"/>
          <p14:tracePt t="31133" x="7067550" y="4919663"/>
          <p14:tracePt t="31137" x="7067550" y="4927600"/>
          <p14:tracePt t="31146" x="7058025" y="4937125"/>
          <p14:tracePt t="31149" x="7058025" y="4945063"/>
          <p14:tracePt t="31153" x="7040563" y="4954588"/>
          <p14:tracePt t="31157" x="7032625" y="4954588"/>
          <p14:tracePt t="31165" x="7015163" y="4970463"/>
          <p14:tracePt t="31173" x="7007225" y="4970463"/>
          <p14:tracePt t="31182" x="6997700" y="4987925"/>
          <p14:tracePt t="31185" x="6989763" y="4997450"/>
          <p14:tracePt t="31189" x="6980238" y="5005388"/>
          <p14:tracePt t="31193" x="6964363" y="5014913"/>
          <p14:tracePt t="31197" x="6946900" y="5014913"/>
          <p14:tracePt t="31201" x="6937375" y="5022850"/>
          <p14:tracePt t="31204" x="6929438" y="5030788"/>
          <p14:tracePt t="31209" x="6904038" y="5030788"/>
          <p14:tracePt t="31214" x="6894513" y="5040313"/>
          <p14:tracePt t="31217" x="6877050" y="5057775"/>
          <p14:tracePt t="31220" x="6859588" y="5057775"/>
          <p14:tracePt t="31225" x="6842125" y="5065713"/>
          <p14:tracePt t="31228" x="6834188" y="5065713"/>
          <p14:tracePt t="31233" x="6808788" y="5065713"/>
          <p14:tracePt t="31236" x="6791325" y="5075238"/>
          <p14:tracePt t="31240" x="6781800" y="5083175"/>
          <p14:tracePt t="31245" x="6756400" y="5083175"/>
          <p14:tracePt t="31249" x="6731000" y="5100638"/>
          <p14:tracePt t="31252" x="6721475" y="5100638"/>
          <p14:tracePt t="31256" x="6705600" y="5108575"/>
          <p14:tracePt t="31262" x="6678613" y="5108575"/>
          <p14:tracePt t="31265" x="6670675" y="5118100"/>
          <p14:tracePt t="31269" x="6653213" y="5126038"/>
          <p14:tracePt t="31272" x="6627813" y="5126038"/>
          <p14:tracePt t="31277" x="6600825" y="5126038"/>
          <p14:tracePt t="31281" x="6584950" y="5143500"/>
          <p14:tracePt t="31284" x="6557963" y="5143500"/>
          <p14:tracePt t="31289" x="6540500" y="5143500"/>
          <p14:tracePt t="31293" x="6515100" y="5143500"/>
          <p14:tracePt t="31297" x="6489700" y="5143500"/>
          <p14:tracePt t="31301" x="6472238" y="5143500"/>
          <p14:tracePt t="31304" x="6446838" y="5151438"/>
          <p14:tracePt t="31308" x="6429375" y="5151438"/>
          <p14:tracePt t="31313" x="6403975" y="5168900"/>
          <p14:tracePt t="31316" x="6376988" y="5168900"/>
          <p14:tracePt t="31320" x="6359525" y="5168900"/>
          <p14:tracePt t="31324" x="6334125" y="5168900"/>
          <p14:tracePt t="31328" x="6316663" y="5168900"/>
          <p14:tracePt t="31333" x="6273800" y="5168900"/>
          <p14:tracePt t="31336" x="6256338" y="5168900"/>
          <p14:tracePt t="31340" x="6230938" y="5168900"/>
          <p14:tracePt t="31345" x="6213475" y="5168900"/>
          <p14:tracePt t="31349" x="6188075" y="5168900"/>
          <p14:tracePt t="31352" x="6170613" y="5168900"/>
          <p14:tracePt t="31356" x="6127750" y="5168900"/>
          <p14:tracePt t="31362" x="6092825" y="5168900"/>
          <p14:tracePt t="31365" x="6067425" y="5168900"/>
          <p14:tracePt t="31368" x="6032500" y="5168900"/>
          <p14:tracePt t="31372" x="6015038" y="5168900"/>
          <p14:tracePt t="31377" x="5989638" y="5168900"/>
          <p14:tracePt t="31382" x="5954713" y="5168900"/>
          <p14:tracePt t="31384" x="5929313" y="5168900"/>
          <p14:tracePt t="31389" x="5894388" y="5168900"/>
          <p14:tracePt t="31393" x="5868988" y="5168900"/>
          <p14:tracePt t="31397" x="5851525" y="5168900"/>
          <p14:tracePt t="31401" x="5826125" y="5178425"/>
          <p14:tracePt t="31404" x="5808663" y="5178425"/>
          <p14:tracePt t="31409" x="5783263" y="5178425"/>
          <p14:tracePt t="31413" x="5756275" y="5178425"/>
          <p14:tracePt t="31416" x="5748338" y="5178425"/>
          <p14:tracePt t="31420" x="5730875" y="5178425"/>
          <p14:tracePt t="31424" x="5722938" y="5178425"/>
          <p14:tracePt t="31432" x="5695950" y="5178425"/>
          <p14:tracePt t="31433" x="5688013" y="5178425"/>
          <p14:tracePt t="31436" x="5670550" y="5178425"/>
          <p14:tracePt t="31440" x="5662613" y="5178425"/>
          <p14:tracePt t="31445" x="5635625" y="5178425"/>
          <p14:tracePt t="31449" x="5619750" y="5178425"/>
          <p14:tracePt t="31452" x="5592763" y="5178425"/>
          <p14:tracePt t="31456" x="5575300" y="5178425"/>
          <p14:tracePt t="31461" x="5549900" y="5178425"/>
          <p14:tracePt t="31465" x="5524500" y="5178425"/>
          <p14:tracePt t="31468" x="5489575" y="5178425"/>
          <p14:tracePt t="31473" x="5472113" y="5178425"/>
          <p14:tracePt t="31478" x="5446713" y="5178425"/>
          <p14:tracePt t="31481" x="5421313" y="5178425"/>
          <p14:tracePt t="31484" x="5386388" y="5178425"/>
          <p14:tracePt t="31489" x="5368925" y="5178425"/>
          <p14:tracePt t="31492" x="5343525" y="5178425"/>
          <p14:tracePt t="31497" x="5334000" y="5178425"/>
          <p14:tracePt t="31500" x="5326063" y="5178425"/>
          <p14:tracePt t="31504" x="5318125" y="5178425"/>
          <p14:tracePt t="31513" x="5308600" y="5178425"/>
          <p14:tracePt t="31517" x="5291138" y="5178425"/>
          <p14:tracePt t="31525" x="5283200" y="5178425"/>
          <p14:tracePt t="31549" x="5273675" y="5178425"/>
          <p14:tracePt t="31557" x="5265738" y="5178425"/>
          <p14:tracePt t="31749" x="5257800" y="5178425"/>
          <p14:tracePt t="31765" x="5248275" y="5178425"/>
          <p14:tracePt t="31773" x="5248275" y="5186363"/>
          <p14:tracePt t="31778" x="5240338" y="5186363"/>
          <p14:tracePt t="31785" x="5240338" y="5195888"/>
          <p14:tracePt t="31805" x="5222875" y="5195888"/>
          <p14:tracePt t="31862" x="5213350" y="5195888"/>
          <p14:tracePt t="31870" x="5205413" y="5195888"/>
          <p14:tracePt t="31874" x="5197475" y="5195888"/>
          <p14:tracePt t="31878" x="5197475" y="5203825"/>
          <p14:tracePt t="31938" x="5187950" y="5203825"/>
          <p14:tracePt t="31946" x="5187950" y="5211763"/>
          <p14:tracePt t="31986" x="5180013" y="5211763"/>
          <p14:tracePt t="31994" x="5180013" y="5229225"/>
          <p14:tracePt t="32094" x="5180013" y="5221288"/>
          <p14:tracePt t="32098" x="5180013" y="5211763"/>
          <p14:tracePt t="32102" x="5180013" y="5203825"/>
          <p14:tracePt t="32106" x="5187950" y="5195888"/>
          <p14:tracePt t="32110" x="5187950" y="5186363"/>
          <p14:tracePt t="32114" x="5197475" y="5186363"/>
          <p14:tracePt t="32119" x="5197475" y="5178425"/>
          <p14:tracePt t="32122" x="5205413" y="5178425"/>
          <p14:tracePt t="32126" x="5213350" y="5168900"/>
          <p14:tracePt t="32131" x="5213350" y="5160963"/>
          <p14:tracePt t="32135" x="5230813" y="5160963"/>
          <p14:tracePt t="32138" x="5230813" y="5143500"/>
          <p14:tracePt t="32142" x="5240338" y="5135563"/>
          <p14:tracePt t="32147" x="5248275" y="5135563"/>
          <p14:tracePt t="32151" x="5257800" y="5126038"/>
          <p14:tracePt t="32153" x="5257800" y="5118100"/>
          <p14:tracePt t="32157" x="5265738" y="5118100"/>
          <p14:tracePt t="32163" x="5265738" y="5108575"/>
          <p14:tracePt t="32166" x="5273675" y="5108575"/>
          <p14:tracePt t="32169" x="5283200" y="5100638"/>
          <p14:tracePt t="32173" x="5283200" y="5091113"/>
          <p14:tracePt t="32177" x="5300663" y="5075238"/>
          <p14:tracePt t="32182" x="5308600" y="5065713"/>
          <p14:tracePt t="32185" x="5318125" y="5065713"/>
          <p14:tracePt t="32189" x="5326063" y="5057775"/>
          <p14:tracePt t="32193" x="5334000" y="5048250"/>
          <p14:tracePt t="32197" x="5343525" y="5048250"/>
          <p14:tracePt t="32201" x="5351463" y="5048250"/>
          <p14:tracePt t="32205" x="5368925" y="5040313"/>
          <p14:tracePt t="32210" x="5378450" y="5040313"/>
          <p14:tracePt t="32212" x="5386388" y="5030788"/>
          <p14:tracePt t="32217" x="5394325" y="5030788"/>
          <p14:tracePt t="32221" x="5394325" y="5022850"/>
          <p14:tracePt t="32224" x="5403850" y="5022850"/>
          <p14:tracePt t="32233" x="5411788" y="5022850"/>
          <p14:tracePt t="32246" x="5411788" y="5005388"/>
          <p14:tracePt t="32249" x="5421313" y="5005388"/>
          <p14:tracePt t="32253" x="5421313" y="4997450"/>
          <p14:tracePt t="32257" x="5429250" y="4997450"/>
          <p14:tracePt t="32261" x="5429250" y="4987925"/>
          <p14:tracePt t="32269" x="5446713" y="4987925"/>
          <p14:tracePt t="32273" x="5446713" y="4979988"/>
          <p14:tracePt t="32277" x="5454650" y="4979988"/>
          <p14:tracePt t="32282" x="5454650" y="4970463"/>
          <p14:tracePt t="32285" x="5464175" y="4970463"/>
          <p14:tracePt t="32293" x="5464175" y="4962525"/>
          <p14:tracePt t="32301" x="5472113" y="4962525"/>
          <p14:tracePt t="32321" x="5472113" y="4954588"/>
          <p14:tracePt t="32325" x="5481638" y="4954588"/>
          <p14:tracePt t="32330" x="5481638" y="4937125"/>
          <p14:tracePt t="32333" x="5489575" y="4937125"/>
          <p14:tracePt t="34546" x="5489575" y="4927600"/>
          <p14:tracePt t="34554" x="5489575" y="4919663"/>
          <p14:tracePt t="34561" x="5489575" y="4910138"/>
          <p14:tracePt t="34574" x="5489575" y="4902200"/>
          <p14:tracePt t="34583" x="5489575" y="4894263"/>
          <p14:tracePt t="34592" x="5489575" y="4884738"/>
          <p14:tracePt t="34620" x="5489575" y="4876800"/>
          <p14:tracePt t="34628" x="5489575" y="4859338"/>
          <p14:tracePt t="34668" x="5489575" y="4849813"/>
          <p14:tracePt t="35214" x="5489575" y="4841875"/>
          <p14:tracePt t="35222" x="5489575" y="4833938"/>
          <p14:tracePt t="35278" x="5489575" y="4824413"/>
          <p14:tracePt t="35309" x="5489575" y="4816475"/>
          <p14:tracePt t="35319" x="5489575" y="4806950"/>
          <p14:tracePt t="35330" x="5489575" y="4789488"/>
          <p14:tracePt t="35335" x="5499100" y="4789488"/>
          <p14:tracePt t="35338" x="5499100" y="4781550"/>
          <p14:tracePt t="35341" x="5514975" y="4781550"/>
          <p14:tracePt t="35361" x="5514975" y="4773613"/>
          <p14:tracePt t="35370" x="5524500" y="4773613"/>
          <p14:tracePt t="35611" x="5524500" y="4764088"/>
          <p14:tracePt t="35619" x="5524500" y="4756150"/>
          <p14:tracePt t="35625" x="5532438" y="4756150"/>
          <p14:tracePt t="35635" x="5532438" y="4746625"/>
          <p14:tracePt t="35639" x="5541963" y="4746625"/>
          <p14:tracePt t="35712" x="5541963" y="4738688"/>
          <p14:tracePt t="35719" x="5549900" y="4738688"/>
          <p14:tracePt t="36080" x="5549900" y="4721225"/>
          <p14:tracePt t="36088" x="5559425" y="4713288"/>
          <p14:tracePt t="36092" x="5567363" y="4713288"/>
          <p14:tracePt t="36132" x="5567363" y="4703763"/>
          <p14:tracePt t="36139" x="5584825" y="4703763"/>
          <p14:tracePt t="36176" x="5584825" y="4695825"/>
          <p14:tracePt t="36184" x="5584825" y="4686300"/>
          <p14:tracePt t="36236" x="5584825" y="4678363"/>
          <p14:tracePt t="36243" x="5592763" y="4678363"/>
          <p14:tracePt t="36245" x="5592763" y="4670425"/>
          <p14:tracePt t="36248" x="5602288" y="4670425"/>
          <p14:tracePt t="36268" x="5602288" y="4652963"/>
          <p14:tracePt t="36276" x="5610225" y="4652963"/>
          <p14:tracePt t="36289" x="5610225" y="4643438"/>
          <p14:tracePt t="36300" x="5610225" y="4635500"/>
          <p14:tracePt t="36308" x="5610225" y="4618038"/>
          <p14:tracePt t="36311" x="5610225" y="4610100"/>
          <p14:tracePt t="36316" x="5610225" y="4583113"/>
          <p14:tracePt t="36320" x="5610225" y="4575175"/>
          <p14:tracePt t="36323" x="5610225" y="4565650"/>
          <p14:tracePt t="36327" x="5610225" y="4557713"/>
          <p14:tracePt t="36333" x="5610225" y="4549775"/>
          <p14:tracePt t="36336" x="5610225" y="4540250"/>
          <p14:tracePt t="36339" x="5610225" y="4514850"/>
          <p14:tracePt t="36343" x="5610225" y="4505325"/>
          <p14:tracePt t="36347" x="5610225" y="4497388"/>
          <p14:tracePt t="36351" x="5610225" y="4489450"/>
          <p14:tracePt t="36355" x="5610225" y="4479925"/>
          <p14:tracePt t="36359" x="5610225" y="4454525"/>
          <p14:tracePt t="36363" x="5610225" y="4445000"/>
          <p14:tracePt t="36368" x="5610225" y="4437063"/>
          <p14:tracePt t="36371" x="5610225" y="4419600"/>
          <p14:tracePt t="36374" x="5610225" y="4394200"/>
          <p14:tracePt t="36378" x="5610225" y="4376738"/>
          <p14:tracePt t="36382" x="5610225" y="4359275"/>
          <p14:tracePt t="36387" x="5619750" y="4341813"/>
          <p14:tracePt t="36390" x="5635625" y="4298950"/>
          <p14:tracePt t="36395" x="5662613" y="4281488"/>
          <p14:tracePt t="36398" x="5670550" y="4256088"/>
          <p14:tracePt t="36402" x="5695950" y="4230688"/>
          <p14:tracePt t="36406" x="5722938" y="4203700"/>
          <p14:tracePt t="36410" x="5748338" y="4170363"/>
          <p14:tracePt t="36415" x="5765800" y="4143375"/>
          <p14:tracePt t="36418" x="5791200" y="4100513"/>
          <p14:tracePt t="36422" x="5851525" y="4057650"/>
          <p14:tracePt t="36426" x="5894388" y="4022725"/>
          <p14:tracePt t="36431" x="5929313" y="3979863"/>
          <p14:tracePt t="36434" x="5972175" y="3946525"/>
          <p14:tracePt t="36438" x="6024563" y="3911600"/>
          <p14:tracePt t="36442" x="6067425" y="3876675"/>
          <p14:tracePt t="36446" x="6127750" y="3825875"/>
          <p14:tracePt t="36452" x="6170613" y="3790950"/>
          <p14:tracePt t="36454" x="6248400" y="3738563"/>
          <p14:tracePt t="36460" x="6308725" y="3713163"/>
          <p14:tracePt t="36463" x="6343650" y="3687763"/>
          <p14:tracePt t="36472" x="6386513" y="3670300"/>
          <p14:tracePt t="36476" x="6403975" y="3662363"/>
          <p14:tracePt t="36480" x="6403975" y="3652838"/>
          <p14:tracePt t="36484" x="6411913" y="3652838"/>
          <p14:tracePt t="36496" x="6446838" y="3617913"/>
          <p14:tracePt t="36500" x="6472238" y="3602038"/>
          <p14:tracePt t="36504" x="6507163" y="3557588"/>
          <p14:tracePt t="36511" x="6524625" y="3532188"/>
          <p14:tracePt t="36517" x="6532563" y="3524250"/>
          <p14:tracePt t="36521" x="6540500" y="3514725"/>
          <p14:tracePt t="36548" x="6540500" y="3506788"/>
          <p14:tracePt t="36560" x="6550025" y="3489325"/>
          <p14:tracePt t="36564" x="6557963" y="3489325"/>
          <p14:tracePt t="36572" x="6567488" y="3481388"/>
          <p14:tracePt t="36576" x="6575425" y="3471863"/>
          <p14:tracePt t="36580" x="6592888" y="3454400"/>
          <p14:tracePt t="36585" x="6600825" y="3446463"/>
          <p14:tracePt t="36589" x="6610350" y="3446463"/>
          <p14:tracePt t="36591" x="6618288" y="3436938"/>
          <p14:tracePt t="36595" x="6627813" y="3429000"/>
          <p14:tracePt t="36605" x="6653213" y="3421063"/>
          <p14:tracePt t="36608" x="6661150" y="3421063"/>
          <p14:tracePt t="36611" x="6670675" y="3411538"/>
          <p14:tracePt t="36620" x="6688138" y="3394075"/>
          <p14:tracePt t="36626" x="6696075" y="3394075"/>
          <p14:tracePt t="36628" x="6705600" y="3394075"/>
          <p14:tracePt t="36634" x="6731000" y="3376613"/>
          <p14:tracePt t="36639" x="6738938" y="3376613"/>
          <p14:tracePt t="36643" x="6748463" y="3360738"/>
          <p14:tracePt t="36647" x="6756400" y="3360738"/>
          <p14:tracePt t="36651" x="6756400" y="3351213"/>
          <p14:tracePt t="36655" x="6765925" y="3333750"/>
          <p14:tracePt t="36659" x="6773863" y="3333750"/>
          <p14:tracePt t="36663" x="6791325" y="3325813"/>
          <p14:tracePt t="36667" x="6808788" y="3325813"/>
          <p14:tracePt t="36671" x="6808788" y="3316288"/>
          <p14:tracePt t="36675" x="6816725" y="3316288"/>
          <p14:tracePt t="36679" x="6816725" y="3308350"/>
          <p14:tracePt t="36686" x="6826250" y="3308350"/>
          <p14:tracePt t="36796" x="6816725" y="3308350"/>
          <p14:tracePt t="36804" x="6808788" y="3308350"/>
          <p14:tracePt t="36811" x="6799263" y="3325813"/>
          <p14:tracePt t="36818" x="6799263" y="3343275"/>
          <p14:tracePt t="36821" x="6791325" y="3343275"/>
          <p14:tracePt t="36824" x="6791325" y="3351213"/>
          <p14:tracePt t="36828" x="6773863" y="3360738"/>
          <p14:tracePt t="36833" x="6773863" y="3368675"/>
          <p14:tracePt t="36839" x="6773863" y="3376613"/>
          <p14:tracePt t="36844" x="6765925" y="3386138"/>
          <p14:tracePt t="36852" x="6756400" y="3403600"/>
          <p14:tracePt t="36856" x="6756400" y="3421063"/>
          <p14:tracePt t="36864" x="6748463" y="3429000"/>
          <p14:tracePt t="36869" x="6748463" y="3436938"/>
          <p14:tracePt t="36875" x="6748463" y="3446463"/>
          <p14:tracePt t="36887" x="6748463" y="3454400"/>
          <p14:tracePt t="36896" x="6748463" y="3463925"/>
          <p14:tracePt t="36903" x="6738938" y="3471863"/>
          <p14:tracePt t="36912" x="6738938" y="3489325"/>
          <p14:tracePt t="36921" x="6731000" y="3497263"/>
          <p14:tracePt t="36923" x="6721475" y="3497263"/>
          <p14:tracePt t="36936" x="6721475" y="3506788"/>
          <p14:tracePt t="36948" x="6713538" y="3506788"/>
          <p14:tracePt t="36952" x="6713538" y="3514725"/>
          <p14:tracePt t="36955" x="6696075" y="3514725"/>
          <p14:tracePt t="36960" x="6696075" y="3524250"/>
          <p14:tracePt t="36976" x="6688138" y="3524250"/>
          <p14:tracePt t="36979" x="6688138" y="3532188"/>
          <p14:tracePt t="36984" x="6678613" y="3532188"/>
          <p14:tracePt t="36988" x="6678613" y="3541713"/>
          <p14:tracePt t="36996" x="6670675" y="3541713"/>
          <p14:tracePt t="37004" x="6661150" y="3541713"/>
          <p14:tracePt t="37008" x="6661150" y="3557588"/>
          <p14:tracePt t="37028" x="6653213" y="3557588"/>
          <p14:tracePt t="37036" x="6645275" y="3557588"/>
          <p14:tracePt t="37044" x="6645275" y="3567113"/>
          <p14:tracePt t="37058" x="6627813" y="3567113"/>
          <p14:tracePt t="37063" x="6627813" y="3575050"/>
          <p14:tracePt t="37526" x="6635750" y="3575050"/>
          <p14:tracePt t="37816" x="6635750" y="3567113"/>
          <p14:tracePt t="37891" x="6635750" y="3549650"/>
          <p14:tracePt t="38007" x="6635750" y="3541713"/>
          <p14:tracePt t="38017" x="6635750" y="3532188"/>
          <p14:tracePt t="38039" x="6635750" y="3524250"/>
          <p14:tracePt t="38068" x="6635750" y="3514725"/>
          <p14:tracePt t="38076" x="6645275" y="3506788"/>
          <p14:tracePt t="38132" x="6645275" y="3497263"/>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LCA</a:t>
            </a:r>
            <a:r>
              <a:rPr kumimoji="1" lang="ja-JP" altLang="en-US" dirty="0" smtClean="0"/>
              <a:t>を活用した応用</a:t>
            </a:r>
            <a:endParaRPr kumimoji="1" lang="ja-JP" altLang="en-US" dirty="0"/>
          </a:p>
        </p:txBody>
      </p:sp>
      <p:sp>
        <p:nvSpPr>
          <p:cNvPr id="3" name="コンテンツ プレースホルダー 2"/>
          <p:cNvSpPr>
            <a:spLocks noGrp="1"/>
          </p:cNvSpPr>
          <p:nvPr>
            <p:ph idx="1"/>
          </p:nvPr>
        </p:nvSpPr>
        <p:spPr>
          <a:xfrm>
            <a:off x="228600" y="1285593"/>
            <a:ext cx="4260573" cy="4891371"/>
          </a:xfrm>
        </p:spPr>
        <p:txBody>
          <a:bodyPr>
            <a:normAutofit lnSpcReduction="10000"/>
          </a:bodyPr>
          <a:lstStyle/>
          <a:p>
            <a:r>
              <a:rPr kumimoji="1" lang="ja-JP" altLang="en-US" dirty="0" smtClean="0"/>
              <a:t>（論文）循環器リスクのタイプ分け</a:t>
            </a:r>
            <a:endParaRPr lang="en-US" altLang="ja-JP" dirty="0"/>
          </a:p>
          <a:p>
            <a:pPr marL="457200" lvl="1" indent="0">
              <a:buNone/>
            </a:pPr>
            <a:r>
              <a:rPr kumimoji="1" lang="ja-JP" altLang="en-US" sz="2000" dirty="0" smtClean="0"/>
              <a:t>特徴により５つのクラス</a:t>
            </a:r>
            <a:endParaRPr kumimoji="1" lang="en-US" altLang="ja-JP" sz="2000" dirty="0"/>
          </a:p>
          <a:p>
            <a:pPr marL="457200" lvl="1" indent="0">
              <a:buNone/>
            </a:pPr>
            <a:r>
              <a:rPr lang="ja-JP" altLang="en-US" sz="2000" dirty="0" smtClean="0"/>
              <a:t>　　　↓</a:t>
            </a:r>
            <a:endParaRPr lang="en-US" altLang="ja-JP" sz="2000" dirty="0" smtClean="0"/>
          </a:p>
          <a:p>
            <a:pPr marL="457200" lvl="1" indent="0">
              <a:buNone/>
            </a:pPr>
            <a:endParaRPr kumimoji="1" lang="en-US" altLang="ja-JP" sz="2000" dirty="0"/>
          </a:p>
          <a:p>
            <a:pPr marL="514350" indent="-457200"/>
            <a:r>
              <a:rPr lang="ja-JP" altLang="en-US" sz="2800" dirty="0" smtClean="0"/>
              <a:t>（本事業）</a:t>
            </a:r>
            <a:endParaRPr lang="en-US" altLang="ja-JP" sz="2800" dirty="0" smtClean="0"/>
          </a:p>
          <a:p>
            <a:pPr marL="57150" indent="0">
              <a:buNone/>
            </a:pPr>
            <a:r>
              <a:rPr lang="ja-JP" altLang="en-US" sz="2800" dirty="0" smtClean="0"/>
              <a:t>評価データを用い市町をグルーピング</a:t>
            </a:r>
            <a:endParaRPr lang="en-US" altLang="ja-JP" sz="2800" dirty="0" smtClean="0"/>
          </a:p>
          <a:p>
            <a:pPr marL="457200" lvl="1" indent="0">
              <a:buNone/>
            </a:pPr>
            <a:r>
              <a:rPr kumimoji="1" lang="ja-JP" altLang="en-US" sz="2000" dirty="0" smtClean="0"/>
              <a:t>　　　↓</a:t>
            </a:r>
            <a:endParaRPr kumimoji="1" lang="en-US" altLang="ja-JP" sz="2000" dirty="0" smtClean="0"/>
          </a:p>
          <a:p>
            <a:pPr marL="457200" lvl="1" indent="0">
              <a:buNone/>
            </a:pPr>
            <a:r>
              <a:rPr lang="ja-JP" altLang="en-US" sz="2000" dirty="0" smtClean="0"/>
              <a:t>・グループごとの対策の提示（標準化）</a:t>
            </a:r>
            <a:endParaRPr lang="en-US" altLang="ja-JP" sz="2000" dirty="0" smtClean="0"/>
          </a:p>
          <a:p>
            <a:pPr marL="457200" lvl="1" indent="0">
              <a:buNone/>
            </a:pPr>
            <a:r>
              <a:rPr lang="ja-JP" altLang="en-US" sz="2000" dirty="0" smtClean="0"/>
              <a:t>・グループ</a:t>
            </a:r>
            <a:r>
              <a:rPr lang="ja-JP" altLang="en-US" sz="2000" dirty="0"/>
              <a:t>ごとの</a:t>
            </a:r>
            <a:r>
              <a:rPr lang="ja-JP" altLang="en-US" sz="2000" dirty="0" smtClean="0"/>
              <a:t>健康指標（長期指標）の比較検討につなげやすい</a:t>
            </a:r>
            <a:endParaRPr lang="en-US" altLang="ja-JP" sz="2000" dirty="0" smtClean="0"/>
          </a:p>
          <a:p>
            <a:pPr marL="457200" lvl="1" indent="0">
              <a:buNone/>
            </a:pPr>
            <a:endParaRPr kumimoji="1" lang="en-US" altLang="ja-JP" dirty="0" smtClean="0"/>
          </a:p>
        </p:txBody>
      </p:sp>
      <p:pic>
        <p:nvPicPr>
          <p:cNvPr id="4" name="図 3"/>
          <p:cNvPicPr>
            <a:picLocks noChangeAspect="1"/>
          </p:cNvPicPr>
          <p:nvPr/>
        </p:nvPicPr>
        <p:blipFill>
          <a:blip r:embed="rId2"/>
          <a:stretch>
            <a:fillRect/>
          </a:stretch>
        </p:blipFill>
        <p:spPr>
          <a:xfrm>
            <a:off x="4489173" y="1196976"/>
            <a:ext cx="7267713" cy="5384946"/>
          </a:xfrm>
          <a:prstGeom prst="rect">
            <a:avLst/>
          </a:prstGeom>
        </p:spPr>
      </p:pic>
      <p:sp>
        <p:nvSpPr>
          <p:cNvPr id="5" name="テキスト ボックス 4">
            <a:extLst>
              <a:ext uri="{FF2B5EF4-FFF2-40B4-BE49-F238E27FC236}">
                <a16:creationId xmlns:a16="http://schemas.microsoft.com/office/drawing/2014/main" id="{B1860365-2C02-465F-9BFD-E89B8333FA71}"/>
              </a:ext>
            </a:extLst>
          </p:cNvPr>
          <p:cNvSpPr txBox="1"/>
          <p:nvPr/>
        </p:nvSpPr>
        <p:spPr>
          <a:xfrm>
            <a:off x="8899614" y="6491549"/>
            <a:ext cx="3092823" cy="276999"/>
          </a:xfrm>
          <a:prstGeom prst="rect">
            <a:avLst/>
          </a:prstGeom>
          <a:noFill/>
        </p:spPr>
        <p:txBody>
          <a:bodyPr wrap="square">
            <a:spAutoFit/>
          </a:bodyPr>
          <a:lstStyle/>
          <a:p>
            <a:r>
              <a:rPr lang="en-US" altLang="ja-JP" sz="1200" b="0" i="0" dirty="0">
                <a:solidFill>
                  <a:srgbClr val="212121"/>
                </a:solidFill>
                <a:effectLst/>
                <a:latin typeface="Arial Narrow" panose="020B0606020202030204" pitchFamily="34" charset="0"/>
              </a:rPr>
              <a:t>Miller LM, et al. Ann Epidemiol. 2021 Nov;63:35-40</a:t>
            </a:r>
            <a:endParaRPr lang="ja-JP" altLang="en-US" sz="1200" dirty="0">
              <a:latin typeface="Arial Narrow" panose="020B0606020202030204" pitchFamily="34" charset="0"/>
            </a:endParaRPr>
          </a:p>
        </p:txBody>
      </p:sp>
      <p:sp>
        <p:nvSpPr>
          <p:cNvPr id="6" name="正方形/長方形 5"/>
          <p:cNvSpPr/>
          <p:nvPr/>
        </p:nvSpPr>
        <p:spPr>
          <a:xfrm>
            <a:off x="6042991" y="3357705"/>
            <a:ext cx="894522" cy="687521"/>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042991" y="4969813"/>
            <a:ext cx="894522" cy="687521"/>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937513" y="3024231"/>
            <a:ext cx="612913" cy="1020994"/>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123030" y="2654862"/>
            <a:ext cx="776584" cy="3002471"/>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99613" y="4348443"/>
            <a:ext cx="850673" cy="621370"/>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908533" y="2100901"/>
            <a:ext cx="2083904" cy="2308324"/>
          </a:xfrm>
          <a:prstGeom prst="rect">
            <a:avLst/>
          </a:prstGeom>
          <a:noFill/>
        </p:spPr>
        <p:txBody>
          <a:bodyPr wrap="square" rtlCol="0">
            <a:spAutoFit/>
          </a:bodyPr>
          <a:lstStyle/>
          <a:p>
            <a:r>
              <a:rPr kumimoji="1" lang="ja-JP" altLang="en-US" dirty="0" smtClean="0"/>
              <a:t>区分というより、各クラスの所属確率を算出できる</a:t>
            </a:r>
            <a:endParaRPr kumimoji="1" lang="en-US" altLang="ja-JP" dirty="0" smtClean="0"/>
          </a:p>
          <a:p>
            <a:endParaRPr lang="en-US" altLang="ja-JP" dirty="0"/>
          </a:p>
          <a:p>
            <a:r>
              <a:rPr kumimoji="1" lang="ja-JP" altLang="en-US" dirty="0" smtClean="0"/>
              <a:t>心腎クラス　スコア</a:t>
            </a:r>
            <a:endParaRPr kumimoji="1" lang="en-US" altLang="ja-JP" dirty="0" smtClean="0"/>
          </a:p>
          <a:p>
            <a:r>
              <a:rPr lang="ja-JP" altLang="en-US" dirty="0" smtClean="0"/>
              <a:t>多臓器スコア</a:t>
            </a:r>
            <a:endParaRPr lang="en-US" altLang="ja-JP" dirty="0" smtClean="0"/>
          </a:p>
          <a:p>
            <a:r>
              <a:rPr lang="ja-JP" altLang="en-US" dirty="0"/>
              <a:t>健康</a:t>
            </a:r>
            <a:r>
              <a:rPr lang="ja-JP" altLang="en-US" dirty="0" smtClean="0"/>
              <a:t>スコア</a:t>
            </a:r>
            <a:endParaRPr lang="en-US" altLang="ja-JP" dirty="0" smtClean="0"/>
          </a:p>
          <a:p>
            <a:r>
              <a:rPr kumimoji="1" lang="ja-JP" altLang="en-US" dirty="0" smtClean="0"/>
              <a:t>炎症スコア</a:t>
            </a:r>
            <a:endParaRPr kumimoji="1" lang="ja-JP" altLang="en-US" dirty="0"/>
          </a:p>
        </p:txBody>
      </p:sp>
    </p:spTree>
    <p:extLst>
      <p:ext uri="{BB962C8B-B14F-4D97-AF65-F5344CB8AC3E}">
        <p14:creationId xmlns:p14="http://schemas.microsoft.com/office/powerpoint/2010/main" val="3569918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C323E54-B580-4F5A-AED9-40DA80A204C0}"/>
              </a:ext>
            </a:extLst>
          </p:cNvPr>
          <p:cNvSpPr>
            <a:spLocks noGrp="1"/>
          </p:cNvSpPr>
          <p:nvPr>
            <p:ph type="title"/>
          </p:nvPr>
        </p:nvSpPr>
        <p:spPr/>
        <p:txBody>
          <a:bodyPr>
            <a:normAutofit fontScale="90000"/>
          </a:bodyPr>
          <a:lstStyle/>
          <a:p>
            <a:r>
              <a:rPr lang="ja-JP" altLang="en-US" dirty="0" smtClean="0"/>
              <a:t>（仮想例）循環器データ</a:t>
            </a:r>
            <a:endParaRPr lang="ja-JP" altLang="en-US" dirty="0"/>
          </a:p>
        </p:txBody>
      </p:sp>
      <p:pic>
        <p:nvPicPr>
          <p:cNvPr id="9218" name="Picture 2" descr="proclca_fig01b">
            <a:extLst>
              <a:ext uri="{FF2B5EF4-FFF2-40B4-BE49-F238E27FC236}">
                <a16:creationId xmlns:a16="http://schemas.microsoft.com/office/drawing/2014/main" id="{634AE510-9DA1-47A8-A276-7352D168B5B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50767" y="1081128"/>
            <a:ext cx="6454685" cy="4891088"/>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0A1A8975-8890-41F0-A6E8-541381C6D8A6}"/>
              </a:ext>
            </a:extLst>
          </p:cNvPr>
          <p:cNvSpPr>
            <a:spLocks noGrp="1"/>
          </p:cNvSpPr>
          <p:nvPr>
            <p:ph type="sldNum" sz="quarter" idx="12"/>
          </p:nvPr>
        </p:nvSpPr>
        <p:spPr/>
        <p:txBody>
          <a:bodyPr/>
          <a:lstStyle/>
          <a:p>
            <a:fld id="{B9C82EF7-4562-423A-B392-70DA312F61F5}" type="slidenum">
              <a:rPr kumimoji="1" lang="ja-JP" altLang="en-US" smtClean="0"/>
              <a:pPr/>
              <a:t>62</a:t>
            </a:fld>
            <a:endParaRPr kumimoji="1" lang="ja-JP" altLang="en-US" dirty="0"/>
          </a:p>
        </p:txBody>
      </p:sp>
      <p:sp>
        <p:nvSpPr>
          <p:cNvPr id="3" name="テキスト ボックス 2"/>
          <p:cNvSpPr txBox="1"/>
          <p:nvPr/>
        </p:nvSpPr>
        <p:spPr>
          <a:xfrm>
            <a:off x="1013792" y="6352143"/>
            <a:ext cx="8259417" cy="369332"/>
          </a:xfrm>
          <a:prstGeom prst="rect">
            <a:avLst/>
          </a:prstGeom>
          <a:noFill/>
        </p:spPr>
        <p:txBody>
          <a:bodyPr wrap="square" rtlCol="0">
            <a:spAutoFit/>
          </a:bodyPr>
          <a:lstStyle/>
          <a:p>
            <a:r>
              <a:rPr kumimoji="1" lang="ja-JP" altLang="en-US" dirty="0" smtClean="0"/>
              <a:t>指標１⇒　　　　　　　　　　　　　　　　　　　　　　　　　　　　指標９</a:t>
            </a:r>
            <a:endParaRPr kumimoji="1" lang="ja-JP" altLang="en-US" dirty="0"/>
          </a:p>
        </p:txBody>
      </p:sp>
      <p:sp>
        <p:nvSpPr>
          <p:cNvPr id="8" name="テキスト ボックス 7"/>
          <p:cNvSpPr txBox="1"/>
          <p:nvPr/>
        </p:nvSpPr>
        <p:spPr>
          <a:xfrm>
            <a:off x="4273825" y="2080790"/>
            <a:ext cx="3846445" cy="523220"/>
          </a:xfrm>
          <a:prstGeom prst="rect">
            <a:avLst/>
          </a:prstGeom>
          <a:noFill/>
        </p:spPr>
        <p:txBody>
          <a:bodyPr wrap="square" rtlCol="0">
            <a:spAutoFit/>
          </a:bodyPr>
          <a:lstStyle/>
          <a:p>
            <a:r>
              <a:rPr kumimoji="1" lang="ja-JP" altLang="en-US" sz="2800" dirty="0" smtClean="0"/>
              <a:t>クラス１：</a:t>
            </a:r>
            <a:r>
              <a:rPr lang="ja-JP" altLang="en-US" sz="2800" dirty="0" smtClean="0"/>
              <a:t>多指標（悪い）</a:t>
            </a:r>
            <a:endParaRPr kumimoji="1" lang="ja-JP" altLang="en-US" sz="2800" dirty="0"/>
          </a:p>
        </p:txBody>
      </p:sp>
      <p:sp>
        <p:nvSpPr>
          <p:cNvPr id="10" name="テキスト ボックス 9"/>
          <p:cNvSpPr txBox="1"/>
          <p:nvPr/>
        </p:nvSpPr>
        <p:spPr>
          <a:xfrm>
            <a:off x="5630712" y="4299177"/>
            <a:ext cx="2712994" cy="523220"/>
          </a:xfrm>
          <a:prstGeom prst="rect">
            <a:avLst/>
          </a:prstGeom>
          <a:noFill/>
        </p:spPr>
        <p:txBody>
          <a:bodyPr wrap="square" rtlCol="0">
            <a:spAutoFit/>
          </a:bodyPr>
          <a:lstStyle/>
          <a:p>
            <a:r>
              <a:rPr kumimoji="1" lang="ja-JP" altLang="en-US" sz="2800" dirty="0" smtClean="0"/>
              <a:t>クラス２：心臓性</a:t>
            </a:r>
            <a:endParaRPr kumimoji="1" lang="ja-JP" altLang="en-US" sz="2800" dirty="0"/>
          </a:p>
        </p:txBody>
      </p:sp>
      <p:sp>
        <p:nvSpPr>
          <p:cNvPr id="11" name="テキスト ボックス 10"/>
          <p:cNvSpPr txBox="1"/>
          <p:nvPr/>
        </p:nvSpPr>
        <p:spPr>
          <a:xfrm>
            <a:off x="5033584" y="5222389"/>
            <a:ext cx="3907250" cy="523220"/>
          </a:xfrm>
          <a:prstGeom prst="rect">
            <a:avLst/>
          </a:prstGeom>
          <a:noFill/>
        </p:spPr>
        <p:txBody>
          <a:bodyPr wrap="square" rtlCol="0">
            <a:spAutoFit/>
          </a:bodyPr>
          <a:lstStyle/>
          <a:p>
            <a:r>
              <a:rPr kumimoji="1" lang="ja-JP" altLang="en-US" sz="2800" dirty="0" smtClean="0"/>
              <a:t>クラス３：心腎</a:t>
            </a:r>
            <a:endParaRPr kumimoji="1" lang="ja-JP" altLang="en-US" sz="2800" dirty="0"/>
          </a:p>
        </p:txBody>
      </p:sp>
      <p:sp>
        <p:nvSpPr>
          <p:cNvPr id="9" name="テキスト ボックス 8"/>
          <p:cNvSpPr txBox="1"/>
          <p:nvPr/>
        </p:nvSpPr>
        <p:spPr>
          <a:xfrm>
            <a:off x="755374" y="5922761"/>
            <a:ext cx="1371600" cy="369332"/>
          </a:xfrm>
          <a:prstGeom prst="rect">
            <a:avLst/>
          </a:prstGeom>
          <a:noFill/>
        </p:spPr>
        <p:txBody>
          <a:bodyPr wrap="square" rtlCol="0">
            <a:spAutoFit/>
          </a:bodyPr>
          <a:lstStyle/>
          <a:p>
            <a:r>
              <a:rPr kumimoji="1" lang="ja-JP" altLang="en-US" dirty="0" smtClean="0"/>
              <a:t>トロポニン</a:t>
            </a:r>
            <a:endParaRPr kumimoji="1" lang="ja-JP" altLang="en-US" dirty="0"/>
          </a:p>
        </p:txBody>
      </p:sp>
      <p:sp>
        <p:nvSpPr>
          <p:cNvPr id="13" name="テキスト ボックス 12"/>
          <p:cNvSpPr txBox="1"/>
          <p:nvPr/>
        </p:nvSpPr>
        <p:spPr>
          <a:xfrm>
            <a:off x="1663148" y="6107427"/>
            <a:ext cx="1371600" cy="369332"/>
          </a:xfrm>
          <a:prstGeom prst="rect">
            <a:avLst/>
          </a:prstGeom>
          <a:noFill/>
        </p:spPr>
        <p:txBody>
          <a:bodyPr wrap="square" rtlCol="0">
            <a:spAutoFit/>
          </a:bodyPr>
          <a:lstStyle/>
          <a:p>
            <a:r>
              <a:rPr kumimoji="1" lang="en-US" altLang="ja-JP" dirty="0" smtClean="0"/>
              <a:t>ECG</a:t>
            </a:r>
            <a:endParaRPr kumimoji="1" lang="ja-JP" altLang="en-US" dirty="0"/>
          </a:p>
        </p:txBody>
      </p:sp>
      <p:sp>
        <p:nvSpPr>
          <p:cNvPr id="15" name="正方形/長方形 14"/>
          <p:cNvSpPr/>
          <p:nvPr/>
        </p:nvSpPr>
        <p:spPr>
          <a:xfrm>
            <a:off x="5148470" y="1068114"/>
            <a:ext cx="1520687" cy="817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294436" y="1190633"/>
            <a:ext cx="3238694" cy="6740307"/>
          </a:xfrm>
          <a:prstGeom prst="rect">
            <a:avLst/>
          </a:prstGeom>
          <a:noFill/>
        </p:spPr>
        <p:txBody>
          <a:bodyPr wrap="square" rtlCol="0">
            <a:spAutoFit/>
          </a:bodyPr>
          <a:lstStyle/>
          <a:p>
            <a:r>
              <a:rPr kumimoji="1" lang="en-US" altLang="ja-JP" dirty="0" smtClean="0"/>
              <a:t>A</a:t>
            </a:r>
            <a:r>
              <a:rPr kumimoji="1" lang="ja-JP" altLang="en-US" dirty="0" smtClean="0"/>
              <a:t>町：</a:t>
            </a:r>
            <a:endParaRPr kumimoji="1" lang="en-US" altLang="ja-JP" dirty="0" smtClean="0"/>
          </a:p>
          <a:p>
            <a:r>
              <a:rPr lang="ja-JP" altLang="en-US" dirty="0" smtClean="0"/>
              <a:t>クラス１　</a:t>
            </a:r>
            <a:r>
              <a:rPr lang="en-US" altLang="ja-JP" dirty="0" smtClean="0"/>
              <a:t>20%</a:t>
            </a:r>
          </a:p>
          <a:p>
            <a:r>
              <a:rPr lang="ja-JP" altLang="en-US" dirty="0" smtClean="0"/>
              <a:t>クラス</a:t>
            </a:r>
            <a:r>
              <a:rPr lang="en-US" altLang="ja-JP" dirty="0" smtClean="0"/>
              <a:t>2   30</a:t>
            </a:r>
            <a:r>
              <a:rPr lang="ja-JP" altLang="en-US" dirty="0" smtClean="0"/>
              <a:t>％</a:t>
            </a:r>
            <a:endParaRPr lang="en-US" altLang="ja-JP" dirty="0" smtClean="0"/>
          </a:p>
          <a:p>
            <a:r>
              <a:rPr lang="ja-JP" altLang="en-US" dirty="0" smtClean="0"/>
              <a:t>クラス３　</a:t>
            </a:r>
            <a:r>
              <a:rPr lang="en-US" altLang="ja-JP" dirty="0" smtClean="0"/>
              <a:t>50%</a:t>
            </a:r>
          </a:p>
          <a:p>
            <a:endParaRPr kumimoji="1" lang="en-US" altLang="ja-JP" dirty="0"/>
          </a:p>
          <a:p>
            <a:r>
              <a:rPr lang="en-US" altLang="ja-JP" dirty="0" smtClean="0"/>
              <a:t>B</a:t>
            </a:r>
            <a:r>
              <a:rPr lang="ja-JP" altLang="en-US" dirty="0" smtClean="0"/>
              <a:t>町：</a:t>
            </a:r>
            <a:endParaRPr lang="en-US" altLang="ja-JP" dirty="0" smtClean="0"/>
          </a:p>
          <a:p>
            <a:r>
              <a:rPr lang="ja-JP" altLang="en-US" dirty="0" smtClean="0"/>
              <a:t>クラス１　</a:t>
            </a:r>
            <a:r>
              <a:rPr lang="en-US" altLang="ja-JP" dirty="0" smtClean="0"/>
              <a:t>50%</a:t>
            </a:r>
          </a:p>
          <a:p>
            <a:r>
              <a:rPr lang="ja-JP" altLang="en-US" dirty="0" smtClean="0"/>
              <a:t>クラス</a:t>
            </a:r>
            <a:r>
              <a:rPr lang="en-US" altLang="ja-JP" dirty="0" smtClean="0"/>
              <a:t>2   20</a:t>
            </a:r>
            <a:r>
              <a:rPr lang="ja-JP" altLang="en-US" dirty="0" smtClean="0"/>
              <a:t>％</a:t>
            </a:r>
            <a:endParaRPr lang="en-US" altLang="ja-JP" dirty="0" smtClean="0"/>
          </a:p>
          <a:p>
            <a:r>
              <a:rPr lang="ja-JP" altLang="en-US" dirty="0" smtClean="0"/>
              <a:t>クラス３　</a:t>
            </a:r>
            <a:r>
              <a:rPr lang="en-US" altLang="ja-JP" dirty="0" smtClean="0"/>
              <a:t>40%</a:t>
            </a:r>
          </a:p>
          <a:p>
            <a:endParaRPr lang="en-US" altLang="ja-JP" dirty="0"/>
          </a:p>
          <a:p>
            <a:r>
              <a:rPr lang="en-US" altLang="ja-JP" dirty="0" smtClean="0"/>
              <a:t>C</a:t>
            </a:r>
            <a:r>
              <a:rPr lang="ja-JP" altLang="en-US" dirty="0" smtClean="0"/>
              <a:t>町：</a:t>
            </a:r>
            <a:endParaRPr lang="en-US" altLang="ja-JP" dirty="0" smtClean="0"/>
          </a:p>
          <a:p>
            <a:r>
              <a:rPr lang="ja-JP" altLang="en-US" dirty="0" smtClean="0"/>
              <a:t>クラス１　</a:t>
            </a:r>
            <a:r>
              <a:rPr lang="en-US" altLang="ja-JP" dirty="0"/>
              <a:t>1</a:t>
            </a:r>
            <a:r>
              <a:rPr lang="en-US" altLang="ja-JP" dirty="0" smtClean="0"/>
              <a:t>0%</a:t>
            </a:r>
          </a:p>
          <a:p>
            <a:r>
              <a:rPr lang="ja-JP" altLang="en-US" dirty="0" smtClean="0"/>
              <a:t>クラス</a:t>
            </a:r>
            <a:r>
              <a:rPr lang="en-US" altLang="ja-JP" dirty="0" smtClean="0"/>
              <a:t>2   50</a:t>
            </a:r>
            <a:r>
              <a:rPr lang="ja-JP" altLang="en-US" dirty="0" smtClean="0"/>
              <a:t>％</a:t>
            </a:r>
            <a:endParaRPr lang="en-US" altLang="ja-JP" dirty="0" smtClean="0"/>
          </a:p>
          <a:p>
            <a:r>
              <a:rPr lang="ja-JP" altLang="en-US" dirty="0" smtClean="0"/>
              <a:t>クラス３　</a:t>
            </a:r>
            <a:r>
              <a:rPr lang="en-US" altLang="ja-JP" dirty="0"/>
              <a:t>2</a:t>
            </a:r>
            <a:r>
              <a:rPr lang="en-US" altLang="ja-JP" dirty="0" smtClean="0"/>
              <a:t>0%</a:t>
            </a:r>
          </a:p>
          <a:p>
            <a:endParaRPr lang="en-US" altLang="ja-JP" dirty="0"/>
          </a:p>
          <a:p>
            <a:r>
              <a:rPr lang="en-US" altLang="ja-JP" dirty="0" smtClean="0"/>
              <a:t>D</a:t>
            </a:r>
            <a:r>
              <a:rPr lang="ja-JP" altLang="en-US" dirty="0" smtClean="0"/>
              <a:t>町：</a:t>
            </a:r>
            <a:endParaRPr lang="en-US" altLang="ja-JP" dirty="0" smtClean="0"/>
          </a:p>
          <a:p>
            <a:r>
              <a:rPr lang="ja-JP" altLang="en-US" dirty="0" smtClean="0"/>
              <a:t>クラス１　</a:t>
            </a:r>
            <a:r>
              <a:rPr lang="en-US" altLang="ja-JP" dirty="0" smtClean="0"/>
              <a:t>10%</a:t>
            </a:r>
          </a:p>
          <a:p>
            <a:r>
              <a:rPr lang="ja-JP" altLang="en-US" dirty="0" smtClean="0"/>
              <a:t>クラス</a:t>
            </a:r>
            <a:r>
              <a:rPr lang="en-US" altLang="ja-JP" dirty="0" smtClean="0"/>
              <a:t>2   30</a:t>
            </a:r>
            <a:r>
              <a:rPr lang="ja-JP" altLang="en-US" dirty="0" smtClean="0"/>
              <a:t>％</a:t>
            </a:r>
            <a:endParaRPr lang="en-US" altLang="ja-JP" dirty="0" smtClean="0"/>
          </a:p>
          <a:p>
            <a:r>
              <a:rPr lang="ja-JP" altLang="en-US" dirty="0" smtClean="0"/>
              <a:t>クラス３　</a:t>
            </a:r>
            <a:r>
              <a:rPr lang="en-US" altLang="ja-JP" dirty="0"/>
              <a:t>5</a:t>
            </a:r>
            <a:r>
              <a:rPr lang="en-US" altLang="ja-JP" dirty="0" smtClean="0"/>
              <a:t>0%</a:t>
            </a:r>
          </a:p>
          <a:p>
            <a:endParaRPr lang="en-US" altLang="ja-JP" dirty="0" smtClean="0"/>
          </a:p>
          <a:p>
            <a:endParaRPr lang="en-US" altLang="ja-JP" dirty="0"/>
          </a:p>
          <a:p>
            <a:endParaRPr lang="en-US" altLang="ja-JP" dirty="0" smtClean="0"/>
          </a:p>
          <a:p>
            <a:endParaRPr lang="en-US" altLang="ja-JP" dirty="0" smtClean="0"/>
          </a:p>
          <a:p>
            <a:endParaRPr kumimoji="1" lang="ja-JP" altLang="en-US" dirty="0"/>
          </a:p>
        </p:txBody>
      </p:sp>
      <p:sp>
        <p:nvSpPr>
          <p:cNvPr id="17" name="テキスト ボックス 16"/>
          <p:cNvSpPr txBox="1"/>
          <p:nvPr/>
        </p:nvSpPr>
        <p:spPr>
          <a:xfrm>
            <a:off x="10008704" y="1172849"/>
            <a:ext cx="1920141" cy="3139321"/>
          </a:xfrm>
          <a:prstGeom prst="rect">
            <a:avLst/>
          </a:prstGeom>
          <a:noFill/>
        </p:spPr>
        <p:txBody>
          <a:bodyPr wrap="square" rtlCol="0">
            <a:spAutoFit/>
          </a:bodyPr>
          <a:lstStyle/>
          <a:p>
            <a:r>
              <a:rPr kumimoji="1" lang="en-US" altLang="ja-JP" dirty="0" smtClean="0"/>
              <a:t>A</a:t>
            </a:r>
            <a:r>
              <a:rPr kumimoji="1" lang="ja-JP" altLang="en-US" dirty="0" smtClean="0"/>
              <a:t>町と</a:t>
            </a:r>
            <a:r>
              <a:rPr kumimoji="1" lang="en-US" altLang="ja-JP" dirty="0" smtClean="0"/>
              <a:t>D</a:t>
            </a:r>
            <a:r>
              <a:rPr kumimoji="1" lang="ja-JP" altLang="en-US" dirty="0" smtClean="0"/>
              <a:t>町は類似</a:t>
            </a:r>
            <a:endParaRPr kumimoji="1" lang="en-US" altLang="ja-JP" dirty="0" smtClean="0"/>
          </a:p>
          <a:p>
            <a:r>
              <a:rPr lang="ja-JP" altLang="en-US" dirty="0" smtClean="0"/>
              <a:t>　</a:t>
            </a:r>
            <a:r>
              <a:rPr lang="en-US" altLang="ja-JP" dirty="0" smtClean="0"/>
              <a:t>CKD</a:t>
            </a:r>
            <a:r>
              <a:rPr lang="ja-JP" altLang="en-US" dirty="0" smtClean="0"/>
              <a:t>対策</a:t>
            </a:r>
            <a:endParaRPr lang="en-US" altLang="ja-JP" dirty="0"/>
          </a:p>
          <a:p>
            <a:endParaRPr lang="en-US" altLang="ja-JP" dirty="0" smtClean="0"/>
          </a:p>
          <a:p>
            <a:r>
              <a:rPr lang="en-US" altLang="ja-JP" dirty="0" smtClean="0"/>
              <a:t>B</a:t>
            </a:r>
            <a:r>
              <a:rPr lang="ja-JP" altLang="en-US" dirty="0" smtClean="0"/>
              <a:t>町はハイリスク者の洗い出し</a:t>
            </a:r>
            <a:endParaRPr lang="en-US" altLang="ja-JP" dirty="0" smtClean="0"/>
          </a:p>
          <a:p>
            <a:endParaRPr lang="en-US" altLang="ja-JP" dirty="0"/>
          </a:p>
          <a:p>
            <a:r>
              <a:rPr lang="en-US" altLang="ja-JP" dirty="0" smtClean="0"/>
              <a:t>C</a:t>
            </a:r>
            <a:r>
              <a:rPr lang="ja-JP" altLang="en-US" dirty="0" smtClean="0"/>
              <a:t>町は、心電図検査の陽性者の二次検査強化</a:t>
            </a:r>
            <a:endParaRPr lang="en-US" altLang="ja-JP" dirty="0" smtClean="0"/>
          </a:p>
          <a:p>
            <a:r>
              <a:rPr lang="ja-JP" altLang="en-US" dirty="0"/>
              <a:t>など</a:t>
            </a:r>
            <a:endParaRPr lang="en-US" altLang="ja-JP" dirty="0" smtClean="0"/>
          </a:p>
          <a:p>
            <a:r>
              <a:rPr lang="ja-JP" altLang="en-US" dirty="0"/>
              <a:t>　</a:t>
            </a:r>
            <a:endParaRPr lang="en-US" altLang="ja-JP" dirty="0"/>
          </a:p>
        </p:txBody>
      </p:sp>
    </p:spTree>
    <p:custDataLst>
      <p:tags r:id="rId1"/>
    </p:custDataLst>
    <p:extLst>
      <p:ext uri="{BB962C8B-B14F-4D97-AF65-F5344CB8AC3E}">
        <p14:creationId xmlns:p14="http://schemas.microsoft.com/office/powerpoint/2010/main" val="510660141"/>
      </p:ext>
    </p:extLst>
  </p:cSld>
  <p:clrMapOvr>
    <a:masterClrMapping/>
  </p:clrMapOvr>
  <mc:AlternateContent xmlns:mc="http://schemas.openxmlformats.org/markup-compatibility/2006" xmlns:p14="http://schemas.microsoft.com/office/powerpoint/2010/main">
    <mc:Choice Requires="p14">
      <p:transition spd="slow" p14:dur="2000" advTm="173684"/>
    </mc:Choice>
    <mc:Fallback xmlns="">
      <p:transition spd="slow" advTm="173684"/>
    </mc:Fallback>
  </mc:AlternateContent>
  <p:timing>
    <p:tnLst>
      <p:par>
        <p:cTn id="1" dur="indefinite" restart="never" nodeType="tmRoot"/>
      </p:par>
    </p:tnLst>
  </p:timing>
  <p:extLst mod="1">
    <p:ext uri="{3A86A75C-4F4B-4683-9AE1-C65F6400EC91}">
      <p14:laserTraceLst xmlns:p14="http://schemas.microsoft.com/office/powerpoint/2010/main">
        <p14:tracePtLst>
          <p14:tracePt t="472" x="6851650" y="3971925"/>
          <p14:tracePt t="484" x="6842125" y="3971925"/>
          <p14:tracePt t="492" x="6834188" y="3971925"/>
          <p14:tracePt t="496" x="6834188" y="3979863"/>
          <p14:tracePt t="512" x="6826250" y="3979863"/>
          <p14:tracePt t="524" x="6816725" y="3979863"/>
          <p14:tracePt t="533" x="6816725" y="3997325"/>
          <p14:tracePt t="538" x="6808788" y="3997325"/>
          <p14:tracePt t="545" x="6808788" y="4006850"/>
          <p14:tracePt t="555" x="6799263" y="4006850"/>
          <p14:tracePt t="561" x="6781800" y="4014788"/>
          <p14:tracePt t="565" x="6773863" y="4022725"/>
          <p14:tracePt t="572" x="6756400" y="4022725"/>
          <p14:tracePt t="575" x="6748463" y="4032250"/>
          <p14:tracePt t="578" x="6721475" y="4032250"/>
          <p14:tracePt t="581" x="6713538" y="4040188"/>
          <p14:tracePt t="588" x="6696075" y="4057650"/>
          <p14:tracePt t="591" x="6688138" y="4057650"/>
          <p14:tracePt t="594" x="6661150" y="4067175"/>
          <p14:tracePt t="597" x="6635750" y="4075113"/>
          <p14:tracePt t="602" x="6627813" y="4083050"/>
          <p14:tracePt t="605" x="6610350" y="4083050"/>
          <p14:tracePt t="611" x="6584950" y="4100513"/>
          <p14:tracePt t="612" x="6567488" y="4100513"/>
          <p14:tracePt t="616" x="6540500" y="4110038"/>
          <p14:tracePt t="620" x="6515100" y="4117975"/>
          <p14:tracePt t="624" x="6497638" y="4117975"/>
          <p14:tracePt t="628" x="6480175" y="4135438"/>
          <p14:tracePt t="632" x="6464300" y="4135438"/>
          <p14:tracePt t="636" x="6454775" y="4135438"/>
          <p14:tracePt t="640" x="6429375" y="4143375"/>
          <p14:tracePt t="644" x="6411913" y="4143375"/>
          <p14:tracePt t="648" x="6386513" y="4152900"/>
          <p14:tracePt t="652" x="6359525" y="4170363"/>
          <p14:tracePt t="656" x="6351588" y="4170363"/>
          <p14:tracePt t="660" x="6334125" y="4170363"/>
          <p14:tracePt t="664" x="6308725" y="4170363"/>
          <p14:tracePt t="669" x="6273800" y="4170363"/>
          <p14:tracePt t="672" x="6248400" y="4170363"/>
          <p14:tracePt t="676" x="6213475" y="4170363"/>
          <p14:tracePt t="680" x="6178550" y="4170363"/>
          <p14:tracePt t="684" x="6145213" y="4170363"/>
          <p14:tracePt t="688" x="6118225" y="4170363"/>
          <p14:tracePt t="692" x="6084888" y="4170363"/>
          <p14:tracePt t="696" x="6042025" y="4170363"/>
          <p14:tracePt t="700" x="6007100" y="4170363"/>
          <p14:tracePt t="704" x="5972175" y="4170363"/>
          <p14:tracePt t="708" x="5946775" y="4170363"/>
          <p14:tracePt t="712" x="5929313" y="4170363"/>
          <p14:tracePt t="716" x="5886450" y="4170363"/>
          <p14:tracePt t="720" x="5868988" y="4170363"/>
          <p14:tracePt t="724" x="5834063" y="4170363"/>
          <p14:tracePt t="728" x="5808663" y="4170363"/>
          <p14:tracePt t="732" x="5791200" y="4170363"/>
          <p14:tracePt t="736" x="5748338" y="4170363"/>
          <p14:tracePt t="740" x="5730875" y="4170363"/>
          <p14:tracePt t="744" x="5705475" y="4170363"/>
          <p14:tracePt t="748" x="5688013" y="4170363"/>
          <p14:tracePt t="752" x="5662613" y="4170363"/>
          <p14:tracePt t="756" x="5627688" y="4170363"/>
          <p14:tracePt t="760" x="5602288" y="4170363"/>
          <p14:tracePt t="764" x="5575300" y="4160838"/>
          <p14:tracePt t="769" x="5559425" y="4160838"/>
          <p14:tracePt t="772" x="5532438" y="4160838"/>
          <p14:tracePt t="776" x="5499100" y="4152900"/>
          <p14:tracePt t="780" x="5472113" y="4152900"/>
          <p14:tracePt t="784" x="5438775" y="4135438"/>
          <p14:tracePt t="788" x="5403850" y="4127500"/>
          <p14:tracePt t="792" x="5378450" y="4127500"/>
          <p14:tracePt t="796" x="5343525" y="4110038"/>
          <p14:tracePt t="800" x="5300663" y="4100513"/>
          <p14:tracePt t="805" x="5283200" y="4100513"/>
          <p14:tracePt t="808" x="5240338" y="4083050"/>
          <p14:tracePt t="812" x="5205413" y="4083050"/>
          <p14:tracePt t="816" x="5180013" y="4075113"/>
          <p14:tracePt t="821" x="5145088" y="4075113"/>
          <p14:tracePt t="824" x="5119688" y="4067175"/>
          <p14:tracePt t="828" x="5102225" y="4067175"/>
          <p14:tracePt t="832" x="5059363" y="4067175"/>
          <p14:tracePt t="836" x="5041900" y="4067175"/>
          <p14:tracePt t="840" x="5016500" y="4049713"/>
          <p14:tracePt t="844" x="4999038" y="4049713"/>
          <p14:tracePt t="848" x="4981575" y="4049713"/>
          <p14:tracePt t="853" x="4964113" y="4049713"/>
          <p14:tracePt t="856" x="4956175" y="4049713"/>
          <p14:tracePt t="860" x="4929188" y="4049713"/>
          <p14:tracePt t="864" x="4921250" y="4049713"/>
          <p14:tracePt t="873" x="4860925" y="4040188"/>
          <p14:tracePt t="876" x="4835525" y="4022725"/>
          <p14:tracePt t="880" x="4818063" y="4022725"/>
          <p14:tracePt t="884" x="4775200" y="4014788"/>
          <p14:tracePt t="888" x="4757738" y="4014788"/>
          <p14:tracePt t="892" x="4730750" y="4014788"/>
          <p14:tracePt t="897" x="4714875" y="4014788"/>
          <p14:tracePt t="900" x="4687888" y="4014788"/>
          <p14:tracePt t="905" x="4679950" y="4014788"/>
          <p14:tracePt t="908" x="4662488" y="4014788"/>
          <p14:tracePt t="913" x="4654550" y="4014788"/>
          <p14:tracePt t="921" x="4627563" y="4006850"/>
          <p14:tracePt t="924" x="4619625" y="4006850"/>
          <p14:tracePt t="929" x="4610100" y="3997325"/>
          <p14:tracePt t="932" x="4594225" y="3997325"/>
          <p14:tracePt t="936" x="4576763" y="3997325"/>
          <p14:tracePt t="940" x="4559300" y="3979863"/>
          <p14:tracePt t="945" x="4549775" y="3979863"/>
          <p14:tracePt t="948" x="4524375" y="3979863"/>
          <p14:tracePt t="953" x="4516438" y="3971925"/>
          <p14:tracePt t="957" x="4498975" y="3971925"/>
          <p14:tracePt t="960" x="4489450" y="3962400"/>
          <p14:tracePt t="964" x="4464050" y="3954463"/>
          <p14:tracePt t="968" x="4456113" y="3954463"/>
          <p14:tracePt t="973" x="4438650" y="3954463"/>
          <p14:tracePt t="977" x="4421188" y="3954463"/>
          <p14:tracePt t="980" x="4403725" y="3946525"/>
          <p14:tracePt t="984" x="4378325" y="3946525"/>
          <p14:tracePt t="989" x="4360863" y="3929063"/>
          <p14:tracePt t="992" x="4335463" y="3929063"/>
          <p14:tracePt t="996" x="4308475" y="3919538"/>
          <p14:tracePt t="1000" x="4292600" y="3919538"/>
          <p14:tracePt t="1004" x="4265613" y="3919538"/>
          <p14:tracePt t="1008" x="4248150" y="3911600"/>
          <p14:tracePt t="1012" x="4205288" y="3911600"/>
          <p14:tracePt t="1016" x="4171950" y="3894138"/>
          <p14:tracePt t="1020" x="4144963" y="3894138"/>
          <p14:tracePt t="1024" x="4111625" y="3894138"/>
          <p14:tracePt t="1028" x="4084638" y="3894138"/>
          <p14:tracePt t="1032" x="4067175" y="3886200"/>
          <p14:tracePt t="1037" x="4041775" y="3886200"/>
          <p14:tracePt t="1040" x="4024313" y="3886200"/>
          <p14:tracePt t="1044" x="3998913" y="3886200"/>
          <p14:tracePt t="1047" x="3981450" y="3886200"/>
          <p14:tracePt t="1053" x="3956050" y="3886200"/>
          <p14:tracePt t="1056" x="3930650" y="3868738"/>
          <p14:tracePt t="1059" x="3921125" y="3868738"/>
          <p14:tracePt t="1064" x="3903663" y="3859213"/>
          <p14:tracePt t="1070" x="3860800" y="3859213"/>
          <p14:tracePt t="1072" x="3843338" y="3859213"/>
          <p14:tracePt t="1076" x="3817938" y="3859213"/>
          <p14:tracePt t="1080" x="3800475" y="3859213"/>
          <p14:tracePt t="1083" x="3775075" y="3859213"/>
          <p14:tracePt t="1088" x="3740150" y="3859213"/>
          <p14:tracePt t="1092" x="3714750" y="3859213"/>
          <p14:tracePt t="1096" x="3697288" y="3859213"/>
          <p14:tracePt t="1100" x="3654425" y="3859213"/>
          <p14:tracePt t="1104" x="3636963" y="3859213"/>
          <p14:tracePt t="1108" x="3602038" y="3859213"/>
          <p14:tracePt t="1112" x="3559175" y="3859213"/>
          <p14:tracePt t="1116" x="3541713" y="3859213"/>
          <p14:tracePt t="1121" x="3498850" y="3859213"/>
          <p14:tracePt t="1125" x="3481388" y="3859213"/>
          <p14:tracePt t="1129" x="3448050" y="3859213"/>
          <p14:tracePt t="1132" x="3403600" y="3859213"/>
          <p14:tracePt t="1138" x="3370263" y="3859213"/>
          <p14:tracePt t="1140" x="3335338" y="3859213"/>
          <p14:tracePt t="1145" x="3300413" y="3859213"/>
          <p14:tracePt t="1148" x="3257550" y="3859213"/>
          <p14:tracePt t="1153" x="3240088" y="3859213"/>
          <p14:tracePt t="1157" x="3197225" y="3851275"/>
          <p14:tracePt t="1161" x="3162300" y="3851275"/>
          <p14:tracePt t="1165" x="3146425" y="3851275"/>
          <p14:tracePt t="1169" x="3101975" y="3833813"/>
          <p14:tracePt t="1174" x="3086100" y="3833813"/>
          <p14:tracePt t="1177" x="3041650" y="3825875"/>
          <p14:tracePt t="1181" x="3025775" y="3825875"/>
          <p14:tracePt t="1185" x="2998788" y="3825875"/>
          <p14:tracePt t="1190" x="2973388" y="3825875"/>
          <p14:tracePt t="1194" x="2955925" y="3808413"/>
          <p14:tracePt t="1197" x="2930525" y="3808413"/>
          <p14:tracePt t="1200" x="2913063" y="3808413"/>
          <p14:tracePt t="1205" x="2887663" y="3808413"/>
          <p14:tracePt t="1209" x="2878138" y="3808413"/>
          <p14:tracePt t="1212" x="2860675" y="3808413"/>
          <p14:tracePt t="1216" x="2844800" y="3808413"/>
          <p14:tracePt t="1221" x="2827338" y="3798888"/>
          <p14:tracePt t="1225" x="2817813" y="3798888"/>
          <p14:tracePt t="1228" x="2809875" y="3790950"/>
          <p14:tracePt t="1232" x="2792413" y="3790950"/>
          <p14:tracePt t="1241" x="2784475" y="3790950"/>
          <p14:tracePt t="1249" x="2774950" y="3790950"/>
          <p14:tracePt t="1257" x="2767013" y="3790950"/>
          <p14:tracePt t="1260" x="2757488" y="3790950"/>
          <p14:tracePt t="1265" x="2749550" y="3790950"/>
          <p14:tracePt t="1269" x="2749550" y="3783013"/>
          <p14:tracePt t="1274" x="2740025" y="3783013"/>
          <p14:tracePt t="1281" x="2724150" y="3783013"/>
          <p14:tracePt t="1346" x="2724150" y="3773488"/>
          <p14:tracePt t="1350" x="2714625" y="3773488"/>
          <p14:tracePt t="1383" x="2714625" y="3765550"/>
          <p14:tracePt t="1393" x="2714625" y="3748088"/>
          <p14:tracePt t="1402" x="2714625" y="3738563"/>
          <p14:tracePt t="1406" x="2714625" y="3730625"/>
          <p14:tracePt t="1409" x="2714625" y="3722688"/>
          <p14:tracePt t="1417" x="2714625" y="3713163"/>
          <p14:tracePt t="1422" x="2714625" y="3705225"/>
          <p14:tracePt t="1425" x="2714625" y="3695700"/>
          <p14:tracePt t="1433" x="2740025" y="3678238"/>
          <p14:tracePt t="1438" x="2749550" y="3670300"/>
          <p14:tracePt t="1440" x="2749550" y="3662363"/>
          <p14:tracePt t="1445" x="2757488" y="3652838"/>
          <p14:tracePt t="1448" x="2767013" y="3644900"/>
          <p14:tracePt t="1452" x="2774950" y="3644900"/>
          <p14:tracePt t="1456" x="2800350" y="3635375"/>
          <p14:tracePt t="1460" x="2809875" y="3635375"/>
          <p14:tracePt t="1468" x="2817813" y="3627438"/>
          <p14:tracePt t="1472" x="2827338" y="3627438"/>
          <p14:tracePt t="1476" x="2827338" y="3609975"/>
          <p14:tracePt t="1480" x="2835275" y="3609975"/>
          <p14:tracePt t="1488" x="2852738" y="3609975"/>
          <p14:tracePt t="1492" x="2852738" y="3602038"/>
          <p14:tracePt t="1500" x="2860675" y="3602038"/>
          <p14:tracePt t="1566" x="2870200" y="3602038"/>
          <p14:tracePt t="1574" x="2878138" y="3592513"/>
          <p14:tracePt t="1578" x="2887663" y="3592513"/>
          <p14:tracePt t="1638" x="2887663" y="3584575"/>
          <p14:tracePt t="1642" x="2895600" y="3584575"/>
          <p14:tracePt t="1649" x="2905125" y="3584575"/>
          <p14:tracePt t="2011" x="2913063" y="3584575"/>
          <p14:tracePt t="2140" x="2930525" y="3584575"/>
          <p14:tracePt t="2148" x="2938463" y="3584575"/>
          <p14:tracePt t="2284" x="2947988" y="3584575"/>
          <p14:tracePt t="2701" x="2955925" y="3584575"/>
          <p14:tracePt t="2709" x="2965450" y="3584575"/>
          <p14:tracePt t="2798" x="2973388" y="3584575"/>
          <p14:tracePt t="2801" x="2973388" y="3592513"/>
          <p14:tracePt t="2977" x="2981325" y="3592513"/>
          <p14:tracePt t="2982" x="2981325" y="3602038"/>
          <p14:tracePt t="4522" x="2981325" y="3617913"/>
          <p14:tracePt t="4526" x="2981325" y="3627438"/>
          <p14:tracePt t="4530" x="2981325" y="3635375"/>
          <p14:tracePt t="4537" x="2981325" y="3644900"/>
          <p14:tracePt t="4542" x="2981325" y="3652838"/>
          <p14:tracePt t="4545" x="2981325" y="3662363"/>
          <p14:tracePt t="4554" x="2981325" y="3670300"/>
          <p14:tracePt t="4558" x="2981325" y="3678238"/>
          <p14:tracePt t="4561" x="2981325" y="3695700"/>
          <p14:tracePt t="4565" x="2981325" y="3705225"/>
          <p14:tracePt t="4574" x="2981325" y="3722688"/>
          <p14:tracePt t="4578" x="2981325" y="3730625"/>
          <p14:tracePt t="4581" x="2981325" y="3738563"/>
          <p14:tracePt t="4585" x="2981325" y="3748088"/>
          <p14:tracePt t="4591" x="2981325" y="3765550"/>
          <p14:tracePt t="4594" x="2981325" y="3783013"/>
          <p14:tracePt t="4597" x="2981325" y="3790950"/>
          <p14:tracePt t="4602" x="2981325" y="3798888"/>
          <p14:tracePt t="4607" x="2981325" y="3825875"/>
          <p14:tracePt t="4613" x="2981325" y="3843338"/>
          <p14:tracePt t="4621" x="2981325" y="3851275"/>
          <p14:tracePt t="4625" x="2981325" y="3876675"/>
          <p14:tracePt t="4633" x="2981325" y="3886200"/>
          <p14:tracePt t="4635" x="2981325" y="3902075"/>
          <p14:tracePt t="4644" x="2981325" y="3919538"/>
          <p14:tracePt t="4648" x="2981325" y="3929063"/>
          <p14:tracePt t="4652" x="2981325" y="3937000"/>
          <p14:tracePt t="4656" x="2981325" y="3946525"/>
          <p14:tracePt t="4664" x="2981325" y="3954463"/>
          <p14:tracePt t="4668" x="2981325" y="3962400"/>
          <p14:tracePt t="4672" x="2981325" y="3971925"/>
          <p14:tracePt t="4676" x="2981325" y="3979863"/>
          <p14:tracePt t="4680" x="2981325" y="3997325"/>
          <p14:tracePt t="4684" x="2981325" y="4006850"/>
          <p14:tracePt t="4688" x="2981325" y="4022725"/>
          <p14:tracePt t="4692" x="2981325" y="4032250"/>
          <p14:tracePt t="4696" x="2981325" y="4040188"/>
          <p14:tracePt t="4699" x="2981325" y="4057650"/>
          <p14:tracePt t="4704" x="2981325" y="4067175"/>
          <p14:tracePt t="4708" x="2981325" y="4075113"/>
          <p14:tracePt t="4712" x="2981325" y="4083050"/>
          <p14:tracePt t="4716" x="2981325" y="4092575"/>
          <p14:tracePt t="4720" x="2981325" y="4117975"/>
          <p14:tracePt t="4724" x="2981325" y="4127500"/>
          <p14:tracePt t="4728" x="2981325" y="4135438"/>
          <p14:tracePt t="4732" x="2981325" y="4143375"/>
          <p14:tracePt t="4736" x="2981325" y="4152900"/>
          <p14:tracePt t="4740" x="2981325" y="4160838"/>
          <p14:tracePt t="4744" x="2981325" y="4187825"/>
          <p14:tracePt t="4748" x="2981325" y="4195763"/>
          <p14:tracePt t="4752" x="2981325" y="4203700"/>
          <p14:tracePt t="4757" x="2981325" y="4213225"/>
          <p14:tracePt t="4760" x="2981325" y="4221163"/>
          <p14:tracePt t="4764" x="2981325" y="4248150"/>
          <p14:tracePt t="4768" x="2981325" y="4256088"/>
          <p14:tracePt t="4774" x="2981325" y="4264025"/>
          <p14:tracePt t="4776" x="2981325" y="4273550"/>
          <p14:tracePt t="4780" x="2981325" y="4281488"/>
          <p14:tracePt t="4784" x="2981325" y="4308475"/>
          <p14:tracePt t="4788" x="2973388" y="4316413"/>
          <p14:tracePt t="4792" x="2973388" y="4333875"/>
          <p14:tracePt t="4796" x="2973388" y="4341813"/>
          <p14:tracePt t="4800" x="2973388" y="4368800"/>
          <p14:tracePt t="4804" x="2973388" y="4376738"/>
          <p14:tracePt t="4808" x="2973388" y="4384675"/>
          <p14:tracePt t="4812" x="2973388" y="4394200"/>
          <p14:tracePt t="4816" x="2973388" y="4402138"/>
          <p14:tracePt t="4821" x="2973388" y="4429125"/>
          <p14:tracePt t="4824" x="2973388" y="4437063"/>
          <p14:tracePt t="4828" x="2973388" y="4445000"/>
          <p14:tracePt t="4832" x="2973388" y="4462463"/>
          <p14:tracePt t="4836" x="2973388" y="4479925"/>
          <p14:tracePt t="4840" x="2973388" y="4489450"/>
          <p14:tracePt t="4845" x="2973388" y="4497388"/>
          <p14:tracePt t="4849" x="2973388" y="4514850"/>
          <p14:tracePt t="4852" x="2973388" y="4522788"/>
          <p14:tracePt t="4856" x="2973388" y="4549775"/>
          <p14:tracePt t="4860" x="2973388" y="4557713"/>
          <p14:tracePt t="4864" x="2973388" y="4575175"/>
          <p14:tracePt t="4868" x="2965450" y="4592638"/>
          <p14:tracePt t="4873" x="2965450" y="4610100"/>
          <p14:tracePt t="4876" x="2955925" y="4618038"/>
          <p14:tracePt t="4880" x="2955925" y="4625975"/>
          <p14:tracePt t="4886" x="2955925" y="4652963"/>
          <p14:tracePt t="4889" x="2955925" y="4660900"/>
          <p14:tracePt t="4893" x="2955925" y="4678363"/>
          <p14:tracePt t="4897" x="2955925" y="4686300"/>
          <p14:tracePt t="4905" x="2947988" y="4721225"/>
          <p14:tracePt t="4908" x="2947988" y="4729163"/>
          <p14:tracePt t="4912" x="2947988" y="4746625"/>
          <p14:tracePt t="4916" x="2947988" y="4764088"/>
          <p14:tracePt t="4920" x="2947988" y="4781550"/>
          <p14:tracePt t="4924" x="2947988" y="4806950"/>
          <p14:tracePt t="4928" x="2947988" y="4816475"/>
          <p14:tracePt t="4932" x="2930525" y="4833938"/>
          <p14:tracePt t="4936" x="2930525" y="4841875"/>
          <p14:tracePt t="4940" x="2921000" y="4867275"/>
          <p14:tracePt t="4944" x="2921000" y="4884738"/>
          <p14:tracePt t="4948" x="2921000" y="4902200"/>
          <p14:tracePt t="4952" x="2921000" y="4910138"/>
          <p14:tracePt t="4956" x="2921000" y="4927600"/>
          <p14:tracePt t="4960" x="2921000" y="4937125"/>
          <p14:tracePt t="4964" x="2921000" y="4962525"/>
          <p14:tracePt t="4968" x="2921000" y="4970463"/>
          <p14:tracePt t="4972" x="2921000" y="4987925"/>
          <p14:tracePt t="4976" x="2921000" y="5014913"/>
          <p14:tracePt t="4980" x="2921000" y="5022850"/>
          <p14:tracePt t="4984" x="2921000" y="5030788"/>
          <p14:tracePt t="4989" x="2921000" y="5040313"/>
          <p14:tracePt t="4992" x="2921000" y="5048250"/>
          <p14:tracePt t="4996" x="2921000" y="5057775"/>
          <p14:tracePt t="5000" x="2921000" y="5075238"/>
          <p14:tracePt t="5004" x="2921000" y="5083175"/>
          <p14:tracePt t="5009" x="2921000" y="5100638"/>
          <p14:tracePt t="5012" x="2921000" y="5108575"/>
          <p14:tracePt t="5016" x="2921000" y="5118100"/>
          <p14:tracePt t="5020" x="2921000" y="5135563"/>
          <p14:tracePt t="5029" x="2921000" y="5143500"/>
          <p14:tracePt t="5036" x="2921000" y="5151438"/>
          <p14:tracePt t="5041" x="2913063" y="5160963"/>
          <p14:tracePt t="5048" x="2913063" y="5168900"/>
          <p14:tracePt t="5057" x="2913063" y="5178425"/>
          <p14:tracePt t="5060" x="2913063" y="5186363"/>
          <p14:tracePt t="5069" x="2913063" y="5203825"/>
          <p14:tracePt t="5085" x="2913063" y="5211763"/>
          <p14:tracePt t="5096" x="2905125" y="5221288"/>
          <p14:tracePt t="5101" x="2905125" y="5229225"/>
          <p14:tracePt t="5105" x="2895600" y="5229225"/>
          <p14:tracePt t="5109" x="2895600" y="5238750"/>
          <p14:tracePt t="5148" x="2895600" y="5246688"/>
          <p14:tracePt t="5157" x="2895600" y="5256213"/>
          <p14:tracePt t="5209" x="2895600" y="5264150"/>
          <p14:tracePt t="5250" x="2895600" y="5256213"/>
          <p14:tracePt t="5260" x="2895600" y="5246688"/>
          <p14:tracePt t="5269" x="2895600" y="5238750"/>
          <p14:tracePt t="5277" x="2895600" y="5229225"/>
          <p14:tracePt t="5298" x="2895600" y="5221288"/>
          <p14:tracePt t="5324" x="2895600" y="5211763"/>
          <p14:tracePt t="5330" x="2887663" y="5195888"/>
          <p14:tracePt t="5337" x="2870200" y="5186363"/>
          <p14:tracePt t="5342" x="2860675" y="5186363"/>
          <p14:tracePt t="5346" x="2852738" y="5178425"/>
          <p14:tracePt t="5358" x="2844800" y="5160963"/>
          <p14:tracePt t="5365" x="2835275" y="5143500"/>
          <p14:tracePt t="5369" x="2827338" y="5143500"/>
          <p14:tracePt t="5437" x="2817813" y="5135563"/>
          <p14:tracePt t="5441" x="2800350" y="5126038"/>
          <p14:tracePt t="5449" x="2774950" y="5108575"/>
          <p14:tracePt t="5453" x="2767013" y="5108575"/>
          <p14:tracePt t="5458" x="2767013" y="5100638"/>
          <p14:tracePt t="5463" x="2767013" y="5075238"/>
          <p14:tracePt t="5469" x="2767013" y="5065713"/>
          <p14:tracePt t="5475" x="2767013" y="5057775"/>
          <p14:tracePt t="5478" x="2767013" y="5048250"/>
          <p14:tracePt t="5482" x="2767013" y="5022850"/>
          <p14:tracePt t="5485" x="2767013" y="5014913"/>
          <p14:tracePt t="5494" x="2767013" y="5005388"/>
          <p14:tracePt t="5497" x="2767013" y="4997450"/>
          <p14:tracePt t="5505" x="2767013" y="4987925"/>
          <p14:tracePt t="5509" x="2767013" y="4979988"/>
          <p14:tracePt t="5512" x="2767013" y="4962525"/>
          <p14:tracePt t="5517" x="2774950" y="4954588"/>
          <p14:tracePt t="5521" x="2784475" y="4945063"/>
          <p14:tracePt t="5525" x="2792413" y="4945063"/>
          <p14:tracePt t="5528" x="2800350" y="4945063"/>
          <p14:tracePt t="5532" x="2809875" y="4945063"/>
          <p14:tracePt t="5537" x="2817813" y="4945063"/>
          <p14:tracePt t="5542" x="2835275" y="4945063"/>
          <p14:tracePt t="5545" x="2844800" y="4945063"/>
          <p14:tracePt t="5548" x="2860675" y="4945063"/>
          <p14:tracePt t="5553" x="2870200" y="4945063"/>
          <p14:tracePt t="5557" x="2895600" y="4937125"/>
          <p14:tracePt t="5561" x="2913063" y="4937125"/>
          <p14:tracePt t="5564" x="2930525" y="4927600"/>
          <p14:tracePt t="5569" x="2938463" y="4927600"/>
          <p14:tracePt t="5577" x="2947988" y="4927600"/>
          <p14:tracePt t="5581" x="2955925" y="4927600"/>
          <p14:tracePt t="5584" x="2965450" y="4919663"/>
          <p14:tracePt t="5593" x="2973388" y="4919663"/>
          <p14:tracePt t="5648" x="2981325" y="4919663"/>
          <p14:tracePt t="5656" x="2990850" y="4919663"/>
          <p14:tracePt t="5676" x="3008313" y="4919663"/>
          <p14:tracePt t="5684" x="3016250" y="4919663"/>
          <p14:tracePt t="5704" x="3025775" y="4919663"/>
          <p14:tracePt t="5716" x="3033713" y="4919663"/>
          <p14:tracePt t="5720" x="3041650" y="4919663"/>
          <p14:tracePt t="5724" x="3051175" y="4927600"/>
          <p14:tracePt t="5728" x="3059113" y="4937125"/>
          <p14:tracePt t="5736" x="3076575" y="4937125"/>
          <p14:tracePt t="5740" x="3076575" y="4945063"/>
          <p14:tracePt t="5757" x="3086100" y="4945063"/>
          <p14:tracePt t="5772" x="3094038" y="4945063"/>
          <p14:tracePt t="5809" x="3101975" y="4945063"/>
          <p14:tracePt t="5813" x="3101975" y="4954588"/>
          <p14:tracePt t="5922" x="3101975" y="4962525"/>
          <p14:tracePt t="5968" x="3101975" y="4979988"/>
          <p14:tracePt t="5979" x="3111500" y="4987925"/>
          <p14:tracePt t="5983" x="3111500" y="4997450"/>
          <p14:tracePt t="5988" x="3119438" y="4997450"/>
          <p14:tracePt t="5992" x="3119438" y="5005388"/>
          <p14:tracePt t="6012" x="3128963" y="5014913"/>
          <p14:tracePt t="6020" x="3128963" y="5022850"/>
          <p14:tracePt t="6028" x="3146425" y="5030788"/>
          <p14:tracePt t="6036" x="3154363" y="5048250"/>
          <p14:tracePt t="6048" x="3154363" y="5057775"/>
          <p14:tracePt t="6069" x="3162300" y="5057775"/>
          <p14:tracePt t="6072" x="3162300" y="5065713"/>
          <p14:tracePt t="6084" x="3171825" y="5075238"/>
          <p14:tracePt t="6092" x="3179763" y="5083175"/>
          <p14:tracePt t="6101" x="3189288" y="5083175"/>
          <p14:tracePt t="6104" x="3189288" y="5091113"/>
          <p14:tracePt t="6112" x="3197225" y="5091113"/>
          <p14:tracePt t="6116" x="3214688" y="5091113"/>
          <p14:tracePt t="6120" x="3222625" y="5091113"/>
          <p14:tracePt t="6124" x="3232150" y="5091113"/>
          <p14:tracePt t="6132" x="3240088" y="5091113"/>
          <p14:tracePt t="6135" x="3240088" y="5100638"/>
          <p14:tracePt t="6152" x="3249613" y="5100638"/>
          <p14:tracePt t="6156" x="3257550" y="5100638"/>
          <p14:tracePt t="6160" x="3267075" y="5100638"/>
          <p14:tracePt t="6164" x="3267075" y="5118100"/>
          <p14:tracePt t="6168" x="3275013" y="5118100"/>
          <p14:tracePt t="6173" x="3275013" y="5126038"/>
          <p14:tracePt t="6180" x="3292475" y="5126038"/>
          <p14:tracePt t="6192" x="3300413" y="5126038"/>
          <p14:tracePt t="6197" x="3300413" y="5135563"/>
          <p14:tracePt t="6204" x="3309938" y="5135563"/>
          <p14:tracePt t="6208" x="3309938" y="5143500"/>
          <p14:tracePt t="6212" x="3317875" y="5151438"/>
          <p14:tracePt t="6216" x="3327400" y="5151438"/>
          <p14:tracePt t="6219" x="3327400" y="5160963"/>
          <p14:tracePt t="6228" x="3335338" y="5160963"/>
          <p14:tracePt t="6231" x="3335338" y="5168900"/>
          <p14:tracePt t="6235" x="3343275" y="5178425"/>
          <p14:tracePt t="6244" x="3360738" y="5178425"/>
          <p14:tracePt t="6248" x="3360738" y="5195888"/>
          <p14:tracePt t="6268" x="3370263" y="5195888"/>
          <p14:tracePt t="6274" x="3370263" y="5203825"/>
          <p14:tracePt t="6281" x="3378200" y="5203825"/>
          <p14:tracePt t="6285" x="3378200" y="5211763"/>
          <p14:tracePt t="6645" x="3387725" y="5211763"/>
          <p14:tracePt t="6658" x="3395663" y="5211763"/>
          <p14:tracePt t="6665" x="3403600" y="5211763"/>
          <p14:tracePt t="6678" x="3413125" y="5211763"/>
          <p14:tracePt t="6690" x="3430588" y="5211763"/>
          <p14:tracePt t="6697" x="3438525" y="5221288"/>
          <p14:tracePt t="6737" x="3448050" y="5221288"/>
          <p14:tracePt t="6797" x="3455988" y="5221288"/>
          <p14:tracePt t="6802" x="3455988" y="5211763"/>
          <p14:tracePt t="6806" x="3463925" y="5203825"/>
          <p14:tracePt t="6809" x="3463925" y="5178425"/>
          <p14:tracePt t="6815" x="3473450" y="5168900"/>
          <p14:tracePt t="6824" x="3481388" y="5126038"/>
          <p14:tracePt t="6829" x="3498850" y="5091113"/>
          <p14:tracePt t="6833" x="3498850" y="5075238"/>
          <p14:tracePt t="6836" x="3508375" y="5048250"/>
          <p14:tracePt t="6840" x="3508375" y="5030788"/>
          <p14:tracePt t="6844" x="3508375" y="5014913"/>
          <p14:tracePt t="6848" x="3508375" y="4997450"/>
          <p14:tracePt t="6852" x="3508375" y="4970463"/>
          <p14:tracePt t="6857" x="3508375" y="4937125"/>
          <p14:tracePt t="6860" x="3508375" y="4902200"/>
          <p14:tracePt t="6865" x="3508375" y="4867275"/>
          <p14:tracePt t="6868" x="3508375" y="4824413"/>
          <p14:tracePt t="6872" x="3524250" y="4773613"/>
          <p14:tracePt t="6876" x="3524250" y="4738688"/>
          <p14:tracePt t="6880" x="3524250" y="4686300"/>
          <p14:tracePt t="6884" x="3524250" y="4635500"/>
          <p14:tracePt t="6888" x="3524250" y="4600575"/>
          <p14:tracePt t="6892" x="3524250" y="4549775"/>
          <p14:tracePt t="6896" x="3524250" y="4505325"/>
          <p14:tracePt t="6909" x="3524250" y="4368800"/>
          <p14:tracePt t="6912" x="3524250" y="4298950"/>
          <p14:tracePt t="6915" x="3524250" y="4248150"/>
          <p14:tracePt t="6919" x="3524250" y="4195763"/>
          <p14:tracePt t="6924" x="3524250" y="4143375"/>
          <p14:tracePt t="6928" x="3516313" y="4127500"/>
          <p14:tracePt t="6932" x="3516313" y="4083050"/>
          <p14:tracePt t="6936" x="3508375" y="4067175"/>
          <p14:tracePt t="6940" x="3490913" y="4022725"/>
          <p14:tracePt t="6946" x="3481388" y="3997325"/>
          <p14:tracePt t="6947" x="3473450" y="3989388"/>
          <p14:tracePt t="6951" x="3473450" y="3971925"/>
          <p14:tracePt t="6956" x="3463925" y="3946525"/>
          <p14:tracePt t="6960" x="3448050" y="3919538"/>
          <p14:tracePt t="6964" x="3438525" y="3886200"/>
          <p14:tracePt t="6967" x="3421063" y="3859213"/>
          <p14:tracePt t="6973" x="3413125" y="3843338"/>
          <p14:tracePt t="6976" x="3403600" y="3816350"/>
          <p14:tracePt t="6980" x="3387725" y="3790950"/>
          <p14:tracePt t="6984" x="3378200" y="3756025"/>
          <p14:tracePt t="6988" x="3360738" y="3730625"/>
          <p14:tracePt t="6992" x="3352800" y="3695700"/>
          <p14:tracePt t="6996" x="3327400" y="3670300"/>
          <p14:tracePt t="7000" x="3317875" y="3644900"/>
          <p14:tracePt t="7004" x="3292475" y="3617913"/>
          <p14:tracePt t="7009" x="3275013" y="3584575"/>
          <p14:tracePt t="7012" x="3249613" y="3541713"/>
          <p14:tracePt t="7016" x="3240088" y="3514725"/>
          <p14:tracePt t="7020" x="3214688" y="3481388"/>
          <p14:tracePt t="7024" x="3189288" y="3446463"/>
          <p14:tracePt t="7028" x="3162300" y="3403600"/>
          <p14:tracePt t="7032" x="3136900" y="3368675"/>
          <p14:tracePt t="7036" x="3111500" y="3325813"/>
          <p14:tracePt t="7040" x="3076575" y="3282950"/>
          <p14:tracePt t="7044" x="3051175" y="3248025"/>
          <p14:tracePt t="7048" x="3008313" y="3205163"/>
          <p14:tracePt t="7053" x="2981325" y="3170238"/>
          <p14:tracePt t="7057" x="2955925" y="3127375"/>
          <p14:tracePt t="7060" x="2947988" y="3092450"/>
          <p14:tracePt t="7064" x="2921000" y="3067050"/>
          <p14:tracePt t="7068" x="2905125" y="3032125"/>
          <p14:tracePt t="7071" x="2878138" y="2989263"/>
          <p14:tracePt t="7076" x="2870200" y="2971800"/>
          <p14:tracePt t="7080" x="2852738" y="2928938"/>
          <p14:tracePt t="7083" x="2844800" y="2895600"/>
          <p14:tracePt t="7088" x="2827338" y="2843213"/>
          <p14:tracePt t="7092" x="2817813" y="2800350"/>
          <p14:tracePt t="7096" x="2800350" y="2730500"/>
          <p14:tracePt t="7100" x="2792413" y="2654300"/>
          <p14:tracePt t="7105" x="2774950" y="2584450"/>
          <p14:tracePt t="7109" x="2757488" y="2506663"/>
          <p14:tracePt t="7117" x="2749550" y="2420938"/>
          <p14:tracePt t="7121" x="2732088" y="2378075"/>
          <p14:tracePt t="7126" x="2724150" y="2343150"/>
          <p14:tracePt t="7137" x="2724150" y="2257425"/>
          <p14:tracePt t="7142" x="2706688" y="2222500"/>
          <p14:tracePt t="7146" x="2697163" y="2197100"/>
          <p14:tracePt t="7150" x="2689225" y="2187575"/>
          <p14:tracePt t="7153" x="2689225" y="2171700"/>
          <p14:tracePt t="7157" x="2689225" y="2162175"/>
          <p14:tracePt t="7160" x="2689225" y="2144713"/>
          <p14:tracePt t="7164" x="2689225" y="2136775"/>
          <p14:tracePt t="7168" x="2671763" y="2128838"/>
          <p14:tracePt t="7176" x="2671763" y="2119313"/>
          <p14:tracePt t="7180" x="2671763" y="2111375"/>
          <p14:tracePt t="7184" x="2663825" y="2111375"/>
          <p14:tracePt t="7194" x="2663825" y="2101850"/>
          <p14:tracePt t="7196" x="2654300" y="2101850"/>
          <p14:tracePt t="7246" x="2654300" y="2093913"/>
          <p14:tracePt t="7249" x="2646363" y="2093913"/>
          <p14:tracePt t="7262" x="2636838" y="2093913"/>
          <p14:tracePt t="7275" x="2628900" y="2093913"/>
          <p14:tracePt t="7277" x="2619375" y="2093913"/>
          <p14:tracePt t="7281" x="2611438" y="2093913"/>
          <p14:tracePt t="7285" x="2593975" y="2093913"/>
          <p14:tracePt t="7289" x="2593975" y="2101850"/>
          <p14:tracePt t="7294" x="2586038" y="2111375"/>
          <p14:tracePt t="7297" x="2576513" y="2119313"/>
          <p14:tracePt t="7303" x="2568575" y="2128838"/>
          <p14:tracePt t="7305" x="2559050" y="2154238"/>
          <p14:tracePt t="7309" x="2559050" y="2162175"/>
          <p14:tracePt t="7313" x="2559050" y="2179638"/>
          <p14:tracePt t="7316" x="2551113" y="2187575"/>
          <p14:tracePt t="7320" x="2551113" y="2214563"/>
          <p14:tracePt t="7324" x="2533650" y="2239963"/>
          <p14:tracePt t="7328" x="2533650" y="2257425"/>
          <p14:tracePt t="7332" x="2533650" y="2282825"/>
          <p14:tracePt t="7336" x="2533650" y="2317750"/>
          <p14:tracePt t="7340" x="2533650" y="2343150"/>
          <p14:tracePt t="7344" x="2533650" y="2360613"/>
          <p14:tracePt t="7348" x="2533650" y="2395538"/>
          <p14:tracePt t="7352" x="2533650" y="2420938"/>
          <p14:tracePt t="7356" x="2533650" y="2455863"/>
          <p14:tracePt t="7360" x="2533650" y="2489200"/>
          <p14:tracePt t="7364" x="2533650" y="2533650"/>
          <p14:tracePt t="7368" x="2543175" y="2549525"/>
          <p14:tracePt t="7372" x="2551113" y="2593975"/>
          <p14:tracePt t="7376" x="2551113" y="2609850"/>
          <p14:tracePt t="7380" x="2559050" y="2636838"/>
          <p14:tracePt t="7384" x="2559050" y="2662238"/>
          <p14:tracePt t="7388" x="2576513" y="2679700"/>
          <p14:tracePt t="7394" x="2586038" y="2705100"/>
          <p14:tracePt t="7397" x="2611438" y="2747963"/>
          <p14:tracePt t="7400" x="2636838" y="2774950"/>
          <p14:tracePt t="7404" x="2663825" y="2790825"/>
          <p14:tracePt t="7408" x="2689225" y="2835275"/>
          <p14:tracePt t="7412" x="2714625" y="2860675"/>
          <p14:tracePt t="7416" x="2740025" y="2886075"/>
          <p14:tracePt t="7420" x="2757488" y="2903538"/>
          <p14:tracePt t="7425" x="2784475" y="2921000"/>
          <p14:tracePt t="7433" x="2817813" y="2963863"/>
          <p14:tracePt t="7436" x="2844800" y="2981325"/>
          <p14:tracePt t="7441" x="2870200" y="3006725"/>
          <p14:tracePt t="7449" x="2913063" y="3024188"/>
          <p14:tracePt t="7452" x="2921000" y="3032125"/>
          <p14:tracePt t="7457" x="2947988" y="3032125"/>
          <p14:tracePt t="7461" x="2981325" y="3049588"/>
          <p14:tracePt t="7464" x="3008313" y="3059113"/>
          <p14:tracePt t="7468" x="3041650" y="3059113"/>
          <p14:tracePt t="7473" x="3068638" y="3074988"/>
          <p14:tracePt t="7477" x="3094038" y="3074988"/>
          <p14:tracePt t="7480" x="3111500" y="3084513"/>
          <p14:tracePt t="7485" x="3119438" y="3084513"/>
          <p14:tracePt t="7489" x="3146425" y="3084513"/>
          <p14:tracePt t="7492" x="3162300" y="3084513"/>
          <p14:tracePt t="7497" x="3179763" y="3084513"/>
          <p14:tracePt t="7501" x="3197225" y="3084513"/>
          <p14:tracePt t="7505" x="3206750" y="3084513"/>
          <p14:tracePt t="7509" x="3232150" y="3084513"/>
          <p14:tracePt t="7512" x="3240088" y="3084513"/>
          <p14:tracePt t="7517" x="3249613" y="3084513"/>
          <p14:tracePt t="7521" x="3257550" y="3084513"/>
          <p14:tracePt t="7525" x="3267075" y="3084513"/>
          <p14:tracePt t="7529" x="3275013" y="3084513"/>
          <p14:tracePt t="7533" x="3300413" y="3084513"/>
          <p14:tracePt t="7537" x="3309938" y="3084513"/>
          <p14:tracePt t="7541" x="3317875" y="3084513"/>
          <p14:tracePt t="7545" x="3335338" y="3084513"/>
          <p14:tracePt t="7549" x="3343275" y="3084513"/>
          <p14:tracePt t="7553" x="3370263" y="3084513"/>
          <p14:tracePt t="7557" x="3387725" y="3084513"/>
          <p14:tracePt t="7561" x="3413125" y="3084513"/>
          <p14:tracePt t="7564" x="3421063" y="3084513"/>
          <p14:tracePt t="7569" x="3448050" y="3084513"/>
          <p14:tracePt t="7572" x="3463925" y="3084513"/>
          <p14:tracePt t="7577" x="3473450" y="3084513"/>
          <p14:tracePt t="7581" x="3508375" y="3084513"/>
          <p14:tracePt t="7584" x="3533775" y="3067050"/>
          <p14:tracePt t="7589" x="3541713" y="3067050"/>
          <p14:tracePt t="7593" x="3576638" y="3067050"/>
          <p14:tracePt t="7596" x="3602038" y="3059113"/>
          <p14:tracePt t="7601" x="3619500" y="3059113"/>
          <p14:tracePt t="7604" x="3644900" y="3049588"/>
          <p14:tracePt t="7609" x="3671888" y="3032125"/>
          <p14:tracePt t="7613" x="3689350" y="3024188"/>
          <p14:tracePt t="7617" x="3714750" y="3014663"/>
          <p14:tracePt t="7621" x="3740150" y="2998788"/>
          <p14:tracePt t="7626" x="3765550" y="2989263"/>
          <p14:tracePt t="7630" x="3783013" y="2971800"/>
          <p14:tracePt t="7634" x="3810000" y="2963863"/>
          <p14:tracePt t="7636" x="3835400" y="2955925"/>
          <p14:tracePt t="7641" x="3870325" y="2938463"/>
          <p14:tracePt t="7646" x="3895725" y="2911475"/>
          <p14:tracePt t="7648" x="3921125" y="2903538"/>
          <p14:tracePt t="7652" x="3956050" y="2878138"/>
          <p14:tracePt t="7657" x="3981450" y="2868613"/>
          <p14:tracePt t="7661" x="4016375" y="2843213"/>
          <p14:tracePt t="7665" x="4041775" y="2817813"/>
          <p14:tracePt t="7669" x="4084638" y="2800350"/>
          <p14:tracePt t="7673" x="4111625" y="2782888"/>
          <p14:tracePt t="7676" x="4127500" y="2757488"/>
          <p14:tracePt t="7681" x="4171950" y="2730500"/>
          <p14:tracePt t="7684" x="4197350" y="2705100"/>
          <p14:tracePt t="7689" x="4232275" y="2679700"/>
          <p14:tracePt t="7692" x="4275138" y="2654300"/>
          <p14:tracePt t="7699" x="4308475" y="2609850"/>
          <p14:tracePt t="7700" x="4352925" y="2584450"/>
          <p14:tracePt t="7704" x="4386263" y="2549525"/>
          <p14:tracePt t="7709" x="4413250" y="2506663"/>
          <p14:tracePt t="7713" x="4456113" y="2473325"/>
          <p14:tracePt t="7717" x="4489450" y="2446338"/>
          <p14:tracePt t="7720" x="4516438" y="2403475"/>
          <p14:tracePt t="7725" x="4559300" y="2360613"/>
          <p14:tracePt t="7731" x="4602163" y="2325688"/>
          <p14:tracePt t="7732" x="4627563" y="2300288"/>
          <p14:tracePt t="7736" x="4654550" y="2265363"/>
          <p14:tracePt t="7742" x="4662488" y="2239963"/>
          <p14:tracePt t="7747" x="4687888" y="2214563"/>
          <p14:tracePt t="7749" x="4697413" y="2187575"/>
          <p14:tracePt t="7753" x="4722813" y="2162175"/>
          <p14:tracePt t="7757" x="4730750" y="2154238"/>
          <p14:tracePt t="7762" x="4730750" y="2136775"/>
          <p14:tracePt t="7767" x="4740275" y="2128838"/>
          <p14:tracePt t="7769" x="4748213" y="2119313"/>
          <p14:tracePt t="7774" x="4765675" y="2093913"/>
          <p14:tracePt t="7777" x="4765675" y="2084388"/>
          <p14:tracePt t="7781" x="4775200" y="2076450"/>
          <p14:tracePt t="7785" x="4775200" y="2051050"/>
          <p14:tracePt t="7789" x="4783138" y="2051050"/>
          <p14:tracePt t="7793" x="4783138" y="2041525"/>
          <p14:tracePt t="7797" x="4791075" y="2033588"/>
          <p14:tracePt t="7805" x="4800600" y="2024063"/>
          <p14:tracePt t="7808" x="4800600" y="2016125"/>
          <p14:tracePt t="7813" x="4808538" y="2016125"/>
          <p14:tracePt t="7817" x="4808538" y="2008188"/>
          <p14:tracePt t="7822" x="4818063" y="1998663"/>
          <p14:tracePt t="7825" x="4818063" y="1981200"/>
          <p14:tracePt t="7832" x="4835525" y="1973263"/>
          <p14:tracePt t="7836" x="4835525" y="1963738"/>
          <p14:tracePt t="7842" x="4843463" y="1963738"/>
          <p14:tracePt t="7845" x="4843463" y="1955800"/>
          <p14:tracePt t="7849" x="4851400" y="1947863"/>
          <p14:tracePt t="7858" x="4860925" y="1938338"/>
          <p14:tracePt t="7865" x="4860925" y="1930400"/>
          <p14:tracePt t="7873" x="4868863" y="1930400"/>
          <p14:tracePt t="7889" x="4868863" y="1912938"/>
          <p14:tracePt t="7894" x="4878388" y="1912938"/>
          <p14:tracePt t="7897" x="4886325" y="1903413"/>
          <p14:tracePt t="7905" x="4903788" y="1903413"/>
          <p14:tracePt t="7909" x="4911725" y="1903413"/>
          <p14:tracePt t="7913" x="4921250" y="1903413"/>
          <p14:tracePt t="7917" x="4929188" y="1903413"/>
          <p14:tracePt t="7921" x="4938713" y="1903413"/>
          <p14:tracePt t="7925" x="4946650" y="1903413"/>
          <p14:tracePt t="7929" x="4956175" y="1903413"/>
          <p14:tracePt t="7933" x="4981575" y="1903413"/>
          <p14:tracePt t="7937" x="4989513" y="1903413"/>
          <p14:tracePt t="7942" x="4999038" y="1903413"/>
          <p14:tracePt t="7945" x="5006975" y="1903413"/>
          <p14:tracePt t="7948" x="5032375" y="1903413"/>
          <p14:tracePt t="7952" x="5041900" y="1903413"/>
          <p14:tracePt t="7957" x="5059363" y="1903413"/>
          <p14:tracePt t="7961" x="5084763" y="1903413"/>
          <p14:tracePt t="7964" x="5092700" y="1903413"/>
          <p14:tracePt t="7969" x="5110163" y="1903413"/>
          <p14:tracePt t="7973" x="5119688" y="1903413"/>
          <p14:tracePt t="7976" x="5145088" y="1903413"/>
          <p14:tracePt t="7981" x="5153025" y="1903413"/>
          <p14:tracePt t="7984" x="5170488" y="1903413"/>
          <p14:tracePt t="7989" x="5197475" y="1903413"/>
          <p14:tracePt t="7994" x="5205413" y="1903413"/>
          <p14:tracePt t="7997" x="5230813" y="1903413"/>
          <p14:tracePt t="7999" x="5240338" y="1903413"/>
          <p14:tracePt t="8004" x="5248275" y="1903413"/>
          <p14:tracePt t="8009" x="5257800" y="1920875"/>
          <p14:tracePt t="8012" x="5273675" y="1930400"/>
          <p14:tracePt t="8016" x="5291138" y="1930400"/>
          <p14:tracePt t="8018" x="5308600" y="1938338"/>
          <p14:tracePt t="8024" x="5334000" y="1938338"/>
          <p14:tracePt t="8026" x="5343525" y="1947863"/>
          <p14:tracePt t="8030" x="5360988" y="1955800"/>
          <p14:tracePt t="8034" x="5368925" y="1973263"/>
          <p14:tracePt t="8038" x="5386388" y="1981200"/>
          <p14:tracePt t="8042" x="5394325" y="1990725"/>
          <p14:tracePt t="8046" x="5403850" y="1998663"/>
          <p14:tracePt t="8049" x="5411788" y="2008188"/>
          <p14:tracePt t="8053" x="5438775" y="2016125"/>
          <p14:tracePt t="8058" x="5446713" y="2033588"/>
          <p14:tracePt t="8062" x="5464175" y="2041525"/>
          <p14:tracePt t="8066" x="5472113" y="2051050"/>
          <p14:tracePt t="8070" x="5499100" y="2058988"/>
          <p14:tracePt t="8074" x="5507038" y="2084388"/>
          <p14:tracePt t="8078" x="5532438" y="2093913"/>
          <p14:tracePt t="8081" x="5559425" y="2119313"/>
          <p14:tracePt t="8091" x="5592763" y="2144713"/>
          <p14:tracePt t="8094" x="5610225" y="2171700"/>
          <p14:tracePt t="8098" x="5627688" y="2179638"/>
          <p14:tracePt t="8103" x="5653088" y="2205038"/>
          <p14:tracePt t="8108" x="5695950" y="2232025"/>
          <p14:tracePt t="8112" x="5713413" y="2239963"/>
          <p14:tracePt t="8116" x="5756275" y="2265363"/>
          <p14:tracePt t="8118" x="5783263" y="2292350"/>
          <p14:tracePt t="8122" x="5800725" y="2308225"/>
          <p14:tracePt t="8126" x="5826125" y="2325688"/>
          <p14:tracePt t="8131" x="5868988" y="2352675"/>
          <p14:tracePt t="8134" x="5894388" y="2378075"/>
          <p14:tracePt t="8138" x="5911850" y="2395538"/>
          <p14:tracePt t="8142" x="5937250" y="2420938"/>
          <p14:tracePt t="8147" x="5964238" y="2438400"/>
          <p14:tracePt t="8150" x="5972175" y="2463800"/>
          <p14:tracePt t="8154" x="5997575" y="2489200"/>
          <p14:tracePt t="8159" x="6024563" y="2516188"/>
          <p14:tracePt t="8177" x="6084888" y="2584450"/>
          <p14:tracePt t="8182" x="6118225" y="2619375"/>
          <p14:tracePt t="8185" x="6135688" y="2644775"/>
          <p14:tracePt t="8190" x="6153150" y="2662238"/>
          <p14:tracePt t="8194" x="6178550" y="2687638"/>
          <p14:tracePt t="8198" x="6188075" y="2714625"/>
          <p14:tracePt t="8202" x="6213475" y="2740025"/>
          <p14:tracePt t="8206" x="6223000" y="2757488"/>
          <p14:tracePt t="8211" x="6248400" y="2782888"/>
          <p14:tracePt t="8218" x="6291263" y="2843213"/>
          <p14:tracePt t="8222" x="6299200" y="2868613"/>
          <p14:tracePt t="8230" x="6343650" y="2921000"/>
          <p14:tracePt t="8234" x="6369050" y="2938463"/>
          <p14:tracePt t="8238" x="6376988" y="2955925"/>
          <p14:tracePt t="8243" x="6403975" y="2981325"/>
          <p14:tracePt t="8246" x="6411913" y="2989263"/>
          <p14:tracePt t="8249" x="6437313" y="3014663"/>
          <p14:tracePt t="8254" x="6464300" y="3041650"/>
          <p14:tracePt t="8258" x="6472238" y="3049588"/>
          <p14:tracePt t="8270" x="6489700" y="3067050"/>
          <p14:tracePt t="8274" x="6515100" y="3084513"/>
          <p14:tracePt t="8278" x="6540500" y="3092450"/>
          <p14:tracePt t="8282" x="6567488" y="3101975"/>
          <p14:tracePt t="8286" x="6600825" y="3119438"/>
          <p14:tracePt t="8291" x="6627813" y="3127375"/>
          <p14:tracePt t="8294" x="6645275" y="3144838"/>
          <p14:tracePt t="8298" x="6688138" y="3152775"/>
          <p14:tracePt t="8311" x="6738938" y="3170238"/>
          <p14:tracePt t="8315" x="6773863" y="3179763"/>
          <p14:tracePt t="8323" x="6826250" y="3179763"/>
          <p14:tracePt t="8335" x="6894513" y="3179763"/>
          <p14:tracePt t="8339" x="6911975" y="3179763"/>
          <p14:tracePt t="8359" x="6964363" y="3179763"/>
          <p14:tracePt t="8363" x="6972300" y="3179763"/>
          <p14:tracePt t="8367" x="6997700" y="3179763"/>
          <p14:tracePt t="8375" x="7032625" y="3179763"/>
          <p14:tracePt t="8379" x="7040563" y="3179763"/>
          <p14:tracePt t="8383" x="7058025" y="3179763"/>
          <p14:tracePt t="8386" x="7075488" y="3179763"/>
          <p14:tracePt t="8399" x="7100888" y="3179763"/>
          <p14:tracePt t="8402" x="7118350" y="3179763"/>
          <p14:tracePt t="8410" x="7127875" y="3179763"/>
          <p14:tracePt t="8415" x="7135813" y="3179763"/>
          <p14:tracePt t="8427" x="7153275" y="3179763"/>
          <p14:tracePt t="8539" x="7153275" y="3170238"/>
          <p14:tracePt t="8551" x="7118350" y="3170238"/>
          <p14:tracePt t="8557" x="7100888" y="3170238"/>
          <p14:tracePt t="8562" x="7075488" y="3170238"/>
          <p14:tracePt t="8564" x="7058025" y="3170238"/>
          <p14:tracePt t="8567" x="7015163" y="3170238"/>
          <p14:tracePt t="8573" x="6980238" y="3170238"/>
          <p14:tracePt t="8577" x="6946900" y="3170238"/>
          <p14:tracePt t="8579" x="6894513" y="3170238"/>
          <p14:tracePt t="8596" x="6748463" y="3170238"/>
          <p14:tracePt t="8603" x="6661150" y="3170238"/>
          <p14:tracePt t="8609" x="6627813" y="3170238"/>
          <p14:tracePt t="8612" x="6592888" y="3170238"/>
          <p14:tracePt t="8617" x="6550025" y="3170238"/>
          <p14:tracePt t="8619" x="6532563" y="3170238"/>
          <p14:tracePt t="8626" x="6454775" y="3152775"/>
          <p14:tracePt t="8630" x="6419850" y="3152775"/>
          <p14:tracePt t="8634" x="6386513" y="3152775"/>
          <p14:tracePt t="8638" x="6334125" y="3152775"/>
          <p14:tracePt t="8642" x="6291263" y="3144838"/>
          <p14:tracePt t="8654" x="6188075" y="3109913"/>
          <p14:tracePt t="8658" x="6135688" y="3109913"/>
          <p14:tracePt t="8666" x="6007100" y="3092450"/>
          <p14:tracePt t="8670" x="5972175" y="3084513"/>
          <p14:tracePt t="8678" x="5929313" y="3074988"/>
          <p14:tracePt t="8682" x="5911850" y="3074988"/>
          <p14:tracePt t="8685" x="5868988" y="3074988"/>
          <p14:tracePt t="8689" x="5834063" y="3059113"/>
          <p14:tracePt t="8695" x="5800725" y="3059113"/>
          <p14:tracePt t="8698" x="5773738" y="3049588"/>
          <p14:tracePt t="8701" x="5748338" y="3032125"/>
          <p14:tracePt t="8706" x="5740400" y="3032125"/>
          <p14:tracePt t="8710" x="5722938" y="3032125"/>
          <p14:tracePt t="8713" x="5695950" y="3024188"/>
          <p14:tracePt t="8718" x="5670550" y="3024188"/>
          <p14:tracePt t="8722" x="5662613" y="3014663"/>
          <p14:tracePt t="8730" x="5627688" y="3006725"/>
          <p14:tracePt t="8734" x="5619750" y="3006725"/>
          <p14:tracePt t="8743" x="5610225" y="2989263"/>
          <p14:tracePt t="8750" x="5602288" y="2981325"/>
          <p14:tracePt t="8759" x="5592763" y="2971800"/>
          <p14:tracePt t="8766" x="5584825" y="2971800"/>
          <p14:tracePt t="8775" x="5567363" y="2963863"/>
          <p14:tracePt t="8783" x="5559425" y="2963863"/>
          <p14:tracePt t="8795" x="5559425" y="2955925"/>
          <p14:tracePt t="8798" x="5549900" y="2955925"/>
          <p14:tracePt t="9102" x="5541963" y="2998788"/>
          <p14:tracePt t="9106" x="5541963" y="3024188"/>
          <p14:tracePt t="9114" x="5541963" y="3092450"/>
          <p14:tracePt t="9118" x="5524500" y="3119438"/>
          <p14:tracePt t="9126" x="5524500" y="3205163"/>
          <p14:tracePt t="9130" x="5524500" y="3240088"/>
          <p14:tracePt t="9133" x="5524500" y="3273425"/>
          <p14:tracePt t="9137" x="5524500" y="3325813"/>
          <p14:tracePt t="9142" x="5524500" y="3368675"/>
          <p14:tracePt t="9147" x="5524500" y="3421063"/>
          <p14:tracePt t="9150" x="5524500" y="3454400"/>
          <p14:tracePt t="9154" x="5524500" y="3541713"/>
          <p14:tracePt t="9166" x="5524500" y="3748088"/>
          <p14:tracePt t="9170" x="5524500" y="3783013"/>
          <p14:tracePt t="9179" x="5524500" y="3868738"/>
          <p14:tracePt t="9183" x="5524500" y="3919538"/>
          <p14:tracePt t="9191" x="5514975" y="4006850"/>
          <p14:tracePt t="9201" x="5499100" y="4083050"/>
          <p14:tracePt t="9203" x="5499100" y="4110038"/>
          <p14:tracePt t="9207" x="5489575" y="4143375"/>
          <p14:tracePt t="9212" x="5489575" y="4178300"/>
          <p14:tracePt t="9215" x="5472113" y="4221163"/>
          <p14:tracePt t="9219" x="5472113" y="4256088"/>
          <p14:tracePt t="9231" x="5472113" y="4324350"/>
          <p14:tracePt t="9235" x="5464175" y="4351338"/>
          <p14:tracePt t="9244" x="5446713" y="4402138"/>
          <p14:tracePt t="9248" x="5446713" y="4419600"/>
          <p14:tracePt t="9255" x="5421313" y="4462463"/>
          <p14:tracePt t="9263" x="5411788" y="4505325"/>
          <p14:tracePt t="9267" x="5403850" y="4532313"/>
          <p14:tracePt t="9272" x="5386388" y="4557713"/>
          <p14:tracePt t="9277" x="5378450" y="4575175"/>
          <p14:tracePt t="9281" x="5368925" y="4618038"/>
          <p14:tracePt t="9283" x="5368925" y="4625975"/>
          <p14:tracePt t="9296" x="5343525" y="4678363"/>
          <p14:tracePt t="9299" x="5326063" y="4695825"/>
          <p14:tracePt t="9308" x="5300663" y="4738688"/>
          <p14:tracePt t="9312" x="5291138" y="4756150"/>
          <p14:tracePt t="9319" x="5283200" y="4799013"/>
          <p14:tracePt t="9325" x="5265738" y="4806950"/>
          <p14:tracePt t="9327" x="5265738" y="4816475"/>
          <p14:tracePt t="9332" x="5257800" y="4824413"/>
          <p14:tracePt t="9336" x="5257800" y="4833938"/>
          <p14:tracePt t="9344" x="5257800" y="4849813"/>
          <p14:tracePt t="9352" x="5257800" y="4859338"/>
          <p14:tracePt t="9360" x="5248275" y="4867275"/>
          <p14:tracePt t="9371" x="5248275" y="4876800"/>
          <p14:tracePt t="9467" x="5240338" y="4876800"/>
          <p14:tracePt t="9487" x="5230813" y="4876800"/>
          <p14:tracePt t="9494" x="5222875" y="4876800"/>
          <p14:tracePt t="9513" x="5213350" y="4876800"/>
          <p14:tracePt t="9519" x="5197475" y="4876800"/>
          <p14:tracePt t="9528" x="5187950" y="4867275"/>
          <p14:tracePt t="9544" x="5180013" y="4859338"/>
          <p14:tracePt t="9548" x="5180013" y="4841875"/>
          <p14:tracePt t="9555" x="5180013" y="4833938"/>
          <p14:tracePt t="9560" x="5180013" y="4824413"/>
          <p14:tracePt t="9567" x="5170488" y="4816475"/>
          <p14:tracePt t="9577" x="5162550" y="4806950"/>
          <p14:tracePt t="9580" x="5162550" y="4799013"/>
          <p14:tracePt t="9593" x="5162550" y="4789488"/>
          <p14:tracePt t="9599" x="5162550" y="4773613"/>
          <p14:tracePt t="9791" x="5162550" y="4781550"/>
          <p14:tracePt t="9796" x="5162550" y="4789488"/>
          <p14:tracePt t="9800" x="5162550" y="4799013"/>
          <p14:tracePt t="9803" x="5162550" y="4806950"/>
          <p14:tracePt t="9812" x="5170488" y="4816475"/>
          <p14:tracePt t="9823" x="5180013" y="4841875"/>
          <p14:tracePt t="9826" x="5180013" y="4859338"/>
          <p14:tracePt t="9832" x="5197475" y="4902200"/>
          <p14:tracePt t="9836" x="5205413" y="4910138"/>
          <p14:tracePt t="9839" x="5213350" y="4927600"/>
          <p14:tracePt t="9844" x="5213350" y="4937125"/>
          <p14:tracePt t="9849" x="5230813" y="4962525"/>
          <p14:tracePt t="9852" x="5230813" y="4970463"/>
          <p14:tracePt t="9854" x="5240338" y="4997450"/>
          <p14:tracePt t="9859" x="5248275" y="5005388"/>
          <p14:tracePt t="9863" x="5257800" y="5022850"/>
          <p14:tracePt t="9867" x="5257800" y="5030788"/>
          <p14:tracePt t="9871" x="5265738" y="5057775"/>
          <p14:tracePt t="9876" x="5283200" y="5083175"/>
          <p14:tracePt t="9882" x="5291138" y="5135563"/>
          <p14:tracePt t="9895" x="5318125" y="5186363"/>
          <p14:tracePt t="9899" x="5318125" y="5195888"/>
          <p14:tracePt t="9902" x="5326063" y="5203825"/>
          <p14:tracePt t="9906" x="5326063" y="5229225"/>
          <p14:tracePt t="9913" x="5326063" y="5238750"/>
          <p14:tracePt t="9915" x="5334000" y="5246688"/>
          <p14:tracePt t="9919" x="5334000" y="5256213"/>
          <p14:tracePt t="9922" x="5343525" y="5264150"/>
          <p14:tracePt t="9934" x="5343525" y="5281613"/>
          <p14:tracePt t="9939" x="5343525" y="5289550"/>
          <p14:tracePt t="9947" x="5343525" y="5299075"/>
          <p14:tracePt t="9951" x="5351463" y="5299075"/>
          <p14:tracePt t="9960" x="5351463" y="5307013"/>
          <p14:tracePt t="9983" x="5351463" y="5316538"/>
          <p14:tracePt t="10035" x="5360988" y="5316538"/>
          <p14:tracePt t="10040" x="5360988" y="5324475"/>
          <p14:tracePt t="11576" x="5351463" y="5324475"/>
          <p14:tracePt t="11580" x="5343525" y="5324475"/>
          <p14:tracePt t="11584" x="5334000" y="5332413"/>
          <p14:tracePt t="11596" x="5300663" y="5349875"/>
          <p14:tracePt t="11600" x="5273675" y="5349875"/>
          <p14:tracePt t="11612" x="5240338" y="5376863"/>
          <p14:tracePt t="11616" x="5213350" y="5384800"/>
          <p14:tracePt t="11623" x="5180013" y="5402263"/>
          <p14:tracePt t="11630" x="5170488" y="5410200"/>
          <p14:tracePt t="11640" x="5145088" y="5419725"/>
          <p14:tracePt t="11648" x="5127625" y="5419725"/>
          <p14:tracePt t="11676" x="5092700" y="5427663"/>
          <p14:tracePt t="11681" x="5084763" y="5437188"/>
          <p14:tracePt t="11703" x="5032375" y="5453063"/>
          <p14:tracePt t="11707" x="4999038" y="5480050"/>
          <p14:tracePt t="11712" x="4972050" y="5487988"/>
          <p14:tracePt t="11739" x="4860925" y="5540375"/>
          <p14:tracePt t="11744" x="4826000" y="5548313"/>
          <p14:tracePt t="11750" x="4714875" y="5583238"/>
          <p14:tracePt t="11754" x="4679950" y="5608638"/>
          <p14:tracePt t="11758" x="4654550" y="5616575"/>
          <p14:tracePt t="11766" x="4567238" y="5643563"/>
          <p14:tracePt t="11770" x="4541838" y="5661025"/>
          <p14:tracePt t="11774" x="4516438" y="5668963"/>
          <p14:tracePt t="11780" x="4498975" y="5668963"/>
          <p14:tracePt t="11782" x="4473575" y="5686425"/>
          <p14:tracePt t="11804" x="4446588" y="5694363"/>
          <p14:tracePt t="11815" x="4438650" y="5694363"/>
          <p14:tracePt t="11819" x="4438650" y="5703888"/>
          <p14:tracePt t="11829" x="4429125" y="5703888"/>
          <p14:tracePt t="11837" x="4421188" y="5703888"/>
          <p14:tracePt t="11855" x="4413250" y="5703888"/>
          <p14:tracePt t="11867" x="4413250" y="5711825"/>
          <p14:tracePt t="11876" x="4395788" y="5711825"/>
          <p14:tracePt t="11899" x="4378325" y="5729288"/>
          <p14:tracePt t="11919" x="4378325" y="5746750"/>
          <p14:tracePt t="11948" x="4368800" y="5754688"/>
          <p14:tracePt t="11961" x="4360863" y="5754688"/>
          <p14:tracePt t="11995" x="4352925" y="5754688"/>
          <p14:tracePt t="12000" x="4343400" y="5764213"/>
          <p14:tracePt t="12007" x="4318000" y="5772150"/>
          <p14:tracePt t="12017" x="4308475" y="5772150"/>
          <p14:tracePt t="12029" x="4300538" y="5772150"/>
          <p14:tracePt t="12047" x="4292600" y="5772150"/>
          <p14:tracePt t="12075" x="4283075" y="5781675"/>
          <p14:tracePt t="12080" x="4265613" y="5781675"/>
          <p14:tracePt t="12088" x="4265613" y="5789613"/>
          <p14:tracePt t="12091" x="4257675" y="5789613"/>
          <p14:tracePt t="12100" x="4248150" y="5789613"/>
          <p14:tracePt t="12107" x="4240213" y="5807075"/>
          <p14:tracePt t="12111" x="4232275" y="5807075"/>
          <p14:tracePt t="12123" x="4205288" y="5815013"/>
          <p14:tracePt t="12129" x="4197350" y="5824538"/>
          <p14:tracePt t="12136" x="4179888" y="5824538"/>
          <p14:tracePt t="12139" x="4154488" y="5824538"/>
          <p14:tracePt t="12143" x="4137025" y="5824538"/>
          <p14:tracePt t="12151" x="4094163" y="5824538"/>
          <p14:tracePt t="12155" x="4076700" y="5824538"/>
          <p14:tracePt t="12159" x="4051300" y="5824538"/>
          <p14:tracePt t="12163" x="4016375" y="5824538"/>
          <p14:tracePt t="12167" x="3990975" y="5832475"/>
          <p14:tracePt t="12171" x="3956050" y="5832475"/>
          <p14:tracePt t="12175" x="3930650" y="5849938"/>
          <p14:tracePt t="12181" x="3895725" y="5849938"/>
          <p14:tracePt t="12184" x="3860800" y="5857875"/>
          <p14:tracePt t="12187" x="3817938" y="5857875"/>
          <p14:tracePt t="12191" x="3783013" y="5857875"/>
          <p14:tracePt t="12199" x="3671888" y="5892800"/>
          <p14:tracePt t="12203" x="3636963" y="5892800"/>
          <p14:tracePt t="12207" x="3584575" y="5902325"/>
          <p14:tracePt t="12215" x="3463925" y="5935663"/>
          <p14:tracePt t="12219" x="3430588" y="5935663"/>
          <p14:tracePt t="12225" x="3378200" y="5953125"/>
          <p14:tracePt t="12231" x="3300413" y="5962650"/>
          <p14:tracePt t="12235" x="3267075" y="5978525"/>
          <p14:tracePt t="12239" x="3222625" y="5978525"/>
          <p14:tracePt t="12243" x="3189288" y="5988050"/>
          <p14:tracePt t="12247" x="3146425" y="6005513"/>
          <p14:tracePt t="12251" x="3111500" y="6013450"/>
          <p14:tracePt t="12255" x="3076575" y="6013450"/>
          <p14:tracePt t="12263" x="2965450" y="6030913"/>
          <p14:tracePt t="12267" x="2947988" y="6038850"/>
          <p14:tracePt t="12272" x="2905125" y="6056313"/>
          <p14:tracePt t="12275" x="2870200" y="6056313"/>
          <p14:tracePt t="12280" x="2844800" y="6065838"/>
          <p14:tracePt t="12285" x="2809875" y="6065838"/>
          <p14:tracePt t="12287" x="2784475" y="6083300"/>
          <p14:tracePt t="12291" x="2767013" y="6083300"/>
          <p14:tracePt t="12296" x="2740025" y="6083300"/>
          <p14:tracePt t="12302" x="2706688" y="6083300"/>
          <p14:tracePt t="12307" x="2663825" y="6091238"/>
          <p14:tracePt t="12312" x="2646363" y="6099175"/>
          <p14:tracePt t="12316" x="2628900" y="6099175"/>
          <p14:tracePt t="12322" x="2603500" y="6099175"/>
          <p14:tracePt t="12329" x="2533650" y="6099175"/>
          <p14:tracePt t="12332" x="2516188" y="6099175"/>
          <p14:tracePt t="12335" x="2490788" y="6099175"/>
          <p14:tracePt t="12339" x="2473325" y="6099175"/>
          <p14:tracePt t="12344" x="2447925" y="6099175"/>
          <p14:tracePt t="12348" x="2430463" y="6099175"/>
          <p14:tracePt t="12355" x="2387600" y="6099175"/>
          <p14:tracePt t="12359" x="2362200" y="6099175"/>
          <p14:tracePt t="12363" x="2335213" y="6099175"/>
          <p14:tracePt t="12367" x="2317750" y="6099175"/>
          <p14:tracePt t="12371" x="2292350" y="6099175"/>
          <p14:tracePt t="12375" x="2274888" y="6099175"/>
          <p14:tracePt t="12379" x="2249488" y="6099175"/>
          <p14:tracePt t="12384" x="2232025" y="6099175"/>
          <p14:tracePt t="12392" x="2189163" y="6099175"/>
          <p14:tracePt t="12396" x="2171700" y="6099175"/>
          <p14:tracePt t="12400" x="2146300" y="6083300"/>
          <p14:tracePt t="12403" x="2136775" y="6083300"/>
          <p14:tracePt t="12407" x="2111375" y="6073775"/>
          <p14:tracePt t="12412" x="2093913" y="6073775"/>
          <p14:tracePt t="12415" x="2085975" y="6065838"/>
          <p14:tracePt t="12419" x="2058988" y="6065838"/>
          <p14:tracePt t="12423" x="2043113" y="6065838"/>
          <p14:tracePt t="12432" x="1990725" y="6038850"/>
          <p14:tracePt t="12435" x="1973263" y="6038850"/>
          <p14:tracePt t="12439" x="1955800" y="6038850"/>
          <p14:tracePt t="12443" x="1947863" y="6038850"/>
          <p14:tracePt t="12449" x="1930400" y="6038850"/>
          <p14:tracePt t="12455" x="1895475" y="6038850"/>
          <p14:tracePt t="12459" x="1870075" y="6038850"/>
          <p14:tracePt t="12467" x="1862138" y="6038850"/>
          <p14:tracePt t="12471" x="1852613" y="6030913"/>
          <p14:tracePt t="12475" x="1844675" y="6030913"/>
          <p14:tracePt t="12480" x="1835150" y="6030913"/>
          <p14:tracePt t="12519" x="1817688" y="6030913"/>
          <p14:tracePt t="12528" x="1809750" y="6030913"/>
          <p14:tracePt t="12544" x="1801813" y="6030913"/>
          <p14:tracePt t="12547" x="1792288" y="6030913"/>
          <p14:tracePt t="12551" x="1784350" y="6030913"/>
          <p14:tracePt t="12555" x="1774825" y="6030913"/>
          <p14:tracePt t="12559" x="1766888" y="6030913"/>
          <p14:tracePt t="12563" x="1749425" y="6030913"/>
          <p14:tracePt t="12567" x="1741488" y="6030913"/>
          <p14:tracePt t="12572" x="1731963" y="6030913"/>
          <p14:tracePt t="12575" x="1714500" y="6030913"/>
          <p14:tracePt t="12580" x="1706563" y="6030913"/>
          <p14:tracePt t="12583" x="1681163" y="6030913"/>
          <p14:tracePt t="12587" x="1671638" y="6030913"/>
          <p14:tracePt t="12591" x="1654175" y="6030913"/>
          <p14:tracePt t="12596" x="1628775" y="6022975"/>
          <p14:tracePt t="12600" x="1620838" y="6022975"/>
          <p14:tracePt t="12603" x="1593850" y="6005513"/>
          <p14:tracePt t="12607" x="1568450" y="5995988"/>
          <p14:tracePt t="12613" x="1550988" y="5995988"/>
          <p14:tracePt t="12620" x="1533525" y="5995988"/>
          <p14:tracePt t="12623" x="1508125" y="5995988"/>
          <p14:tracePt t="12629" x="1500188" y="5995988"/>
          <p14:tracePt t="12639" x="1473200" y="5995988"/>
          <p14:tracePt t="12643" x="1465263" y="5995988"/>
          <p14:tracePt t="12651" x="1447800" y="5995988"/>
          <p14:tracePt t="12655" x="1439863" y="5995988"/>
          <p14:tracePt t="12743" x="1439863" y="5988050"/>
          <p14:tracePt t="12747" x="1430338" y="5988050"/>
          <p14:tracePt t="12776" x="1430338" y="5978525"/>
          <p14:tracePt t="12783" x="1439863" y="5970588"/>
          <p14:tracePt t="12788" x="1455738" y="5953125"/>
          <p14:tracePt t="12791" x="1465263" y="5953125"/>
          <p14:tracePt t="12796" x="1473200" y="5953125"/>
          <p14:tracePt t="12802" x="1490663" y="5953125"/>
          <p14:tracePt t="12805" x="1500188" y="5953125"/>
          <p14:tracePt t="12807" x="1525588" y="5953125"/>
          <p14:tracePt t="12813" x="1543050" y="5953125"/>
          <p14:tracePt t="12816" x="1568450" y="5953125"/>
          <p14:tracePt t="12819" x="1585913" y="5953125"/>
          <p14:tracePt t="12825" x="1628775" y="5953125"/>
          <p14:tracePt t="12827" x="1646238" y="5953125"/>
          <p14:tracePt t="12831" x="1689100" y="5953125"/>
          <p14:tracePt t="12835" x="1724025" y="5953125"/>
          <p14:tracePt t="12839" x="1741488" y="5953125"/>
          <p14:tracePt t="12843" x="1784350" y="5953125"/>
          <p14:tracePt t="12847" x="1817688" y="5953125"/>
          <p14:tracePt t="12851" x="1852613" y="5953125"/>
          <p14:tracePt t="12855" x="1887538" y="5953125"/>
          <p14:tracePt t="12858" x="1930400" y="5953125"/>
          <p14:tracePt t="12863" x="1965325" y="5953125"/>
          <p14:tracePt t="12867" x="1998663" y="5953125"/>
          <p14:tracePt t="12871" x="2051050" y="5953125"/>
          <p14:tracePt t="12874" x="2103438" y="5953125"/>
          <p14:tracePt t="12879" x="2154238" y="5953125"/>
          <p14:tracePt t="12883" x="2224088" y="5953125"/>
          <p14:tracePt t="12887" x="2274888" y="5953125"/>
          <p14:tracePt t="12891" x="2309813" y="5953125"/>
          <p14:tracePt t="12897" x="2362200" y="5953125"/>
          <p14:tracePt t="12899" x="2413000" y="5953125"/>
          <p14:tracePt t="12903" x="2455863" y="5953125"/>
          <p14:tracePt t="12907" x="2508250" y="5953125"/>
          <p14:tracePt t="12913" x="2543175" y="5962650"/>
          <p14:tracePt t="12916" x="2576513" y="5962650"/>
          <p14:tracePt t="12919" x="2619375" y="5962650"/>
          <p14:tracePt t="12923" x="2636838" y="5962650"/>
          <p14:tracePt t="12925" x="2663825" y="5962650"/>
          <p14:tracePt t="12930" x="2697163" y="5962650"/>
          <p14:tracePt t="12933" x="2724150" y="5970588"/>
          <p14:tracePt t="12937" x="2740025" y="5970588"/>
          <p14:tracePt t="12942" x="2767013" y="5988050"/>
          <p14:tracePt t="12946" x="2800350" y="5988050"/>
          <p14:tracePt t="12950" x="2827338" y="5988050"/>
          <p14:tracePt t="12954" x="2835275" y="5988050"/>
          <p14:tracePt t="12958" x="2852738" y="5988050"/>
          <p14:tracePt t="12962" x="2870200" y="5988050"/>
          <p14:tracePt t="12966" x="2878138" y="5988050"/>
          <p14:tracePt t="12971" x="2887663" y="5988050"/>
          <p14:tracePt t="12976" x="2895600" y="5988050"/>
          <p14:tracePt t="12979" x="2905125" y="5988050"/>
          <p14:tracePt t="12983" x="2913063" y="5988050"/>
          <p14:tracePt t="12987" x="2921000" y="5988050"/>
          <p14:tracePt t="12991" x="2938463" y="5988050"/>
          <p14:tracePt t="12996" x="2955925" y="5988050"/>
          <p14:tracePt t="12999" x="2965450" y="5988050"/>
          <p14:tracePt t="13003" x="2973388" y="5988050"/>
          <p14:tracePt t="13008" x="2998788" y="5988050"/>
          <p14:tracePt t="13016" x="3025775" y="5988050"/>
          <p14:tracePt t="13031" x="3094038" y="5995988"/>
          <p14:tracePt t="13036" x="3119438" y="5995988"/>
          <p14:tracePt t="13039" x="3136900" y="5995988"/>
          <p14:tracePt t="13044" x="3162300" y="5995988"/>
          <p14:tracePt t="13047" x="3179763" y="5995988"/>
          <p14:tracePt t="13051" x="3206750" y="5995988"/>
          <p14:tracePt t="13072" x="3275013" y="5995988"/>
          <p14:tracePt t="13075" x="3292475" y="5995988"/>
          <p14:tracePt t="13084" x="3360738" y="5995988"/>
          <p14:tracePt t="13087" x="3403600" y="5995988"/>
          <p14:tracePt t="13091" x="3421063" y="5995988"/>
          <p14:tracePt t="13096" x="3455988" y="5995988"/>
          <p14:tracePt t="13100" x="3481388" y="5995988"/>
          <p14:tracePt t="13104" x="3516313" y="5995988"/>
          <p14:tracePt t="13107" x="3541713" y="5995988"/>
          <p14:tracePt t="13113" x="3576638" y="5995988"/>
          <p14:tracePt t="13116" x="3602038" y="5995988"/>
          <p14:tracePt t="13135" x="3654425" y="6005513"/>
          <p14:tracePt t="13139" x="3671888" y="6005513"/>
          <p14:tracePt t="13147" x="3714750" y="6005513"/>
          <p14:tracePt t="13152" x="3732213" y="6005513"/>
          <p14:tracePt t="13159" x="3783013" y="6022975"/>
          <p14:tracePt t="13163" x="3810000" y="6022975"/>
          <p14:tracePt t="13167" x="3825875" y="6022975"/>
          <p14:tracePt t="13171" x="3852863" y="6022975"/>
          <p14:tracePt t="13176" x="3886200" y="6022975"/>
          <p14:tracePt t="13180" x="3913188" y="6022975"/>
          <p14:tracePt t="13199" x="3998913" y="6038850"/>
          <p14:tracePt t="13203" x="4033838" y="6038850"/>
          <p14:tracePt t="13215" x="4162425" y="6048375"/>
          <p14:tracePt t="13224" x="4265613" y="6065838"/>
          <p14:tracePt t="13228" x="4308475" y="6073775"/>
          <p14:tracePt t="13232" x="4343400" y="6073775"/>
          <p14:tracePt t="13236" x="4378325" y="6073775"/>
          <p14:tracePt t="13239" x="4421188" y="6073775"/>
          <p14:tracePt t="13244" x="4438650" y="6091238"/>
          <p14:tracePt t="13263" x="4516438" y="6099175"/>
          <p14:tracePt t="13267" x="4549775" y="6099175"/>
          <p14:tracePt t="13275" x="4602163" y="6116638"/>
          <p14:tracePt t="13280" x="4637088" y="6126163"/>
          <p14:tracePt t="13287" x="4687888" y="6126163"/>
          <p14:tracePt t="13291" x="4714875" y="6126163"/>
          <p14:tracePt t="13297" x="4730750" y="6126163"/>
          <p14:tracePt t="13301" x="4757738" y="6126163"/>
          <p14:tracePt t="13304" x="4783138" y="6143625"/>
          <p14:tracePt t="13307" x="4800600" y="6143625"/>
          <p14:tracePt t="13327" x="4851400" y="6143625"/>
          <p14:tracePt t="13333" x="4878388" y="6151563"/>
          <p14:tracePt t="13339" x="4929188" y="6151563"/>
          <p14:tracePt t="13343" x="4956175" y="6159500"/>
          <p14:tracePt t="13351" x="5024438" y="6176963"/>
          <p14:tracePt t="13355" x="5032375" y="6176963"/>
          <p14:tracePt t="13359" x="5067300" y="6176963"/>
          <p14:tracePt t="13364" x="5092700" y="6176963"/>
          <p14:tracePt t="13367" x="5110163" y="6176963"/>
          <p14:tracePt t="13371" x="5153025" y="6186488"/>
          <p14:tracePt t="13403" x="5222875" y="6203950"/>
          <p14:tracePt t="13408" x="5257800" y="6203950"/>
          <p14:tracePt t="13416" x="5360988" y="6203950"/>
          <p14:tracePt t="13419" x="5403850" y="6219825"/>
          <p14:tracePt t="13433" x="5489575" y="6219825"/>
          <p14:tracePt t="13437" x="5524500" y="6219825"/>
          <p14:tracePt t="13455" x="5592763" y="6219825"/>
          <p14:tracePt t="13459" x="5627688" y="6219825"/>
          <p14:tracePt t="13468" x="5695950" y="6219825"/>
          <p14:tracePt t="13471" x="5722938" y="6219825"/>
          <p14:tracePt t="13480" x="5791200" y="6219825"/>
          <p14:tracePt t="13483" x="5808663" y="6219825"/>
          <p14:tracePt t="13497" x="5861050" y="6219825"/>
          <p14:tracePt t="13499" x="5903913" y="6219825"/>
          <p14:tracePt t="13532" x="5972175" y="6219825"/>
          <p14:tracePt t="13536" x="5989638" y="6219825"/>
          <p14:tracePt t="13543" x="6057900" y="6219825"/>
          <p14:tracePt t="13547" x="6084888" y="6219825"/>
          <p14:tracePt t="13559" x="6153150" y="6219825"/>
          <p14:tracePt t="13565" x="6170613" y="6219825"/>
          <p14:tracePt t="13624" x="6223000" y="6219825"/>
          <p14:tracePt t="13628" x="6248400" y="6219825"/>
          <p14:tracePt t="13655" x="6283325" y="6219825"/>
          <p14:tracePt t="13660" x="6291263" y="6219825"/>
          <p14:tracePt t="13666" x="6316663" y="6219825"/>
          <p14:tracePt t="13671" x="6351588" y="6219825"/>
          <p14:tracePt t="13675" x="6359525" y="6219825"/>
          <p14:tracePt t="13728" x="6394450" y="6219825"/>
          <p14:tracePt t="13731" x="6411913" y="6219825"/>
          <p14:tracePt t="13736" x="6437313" y="6219825"/>
          <p14:tracePt t="13739" x="6464300" y="6219825"/>
          <p14:tracePt t="13751" x="6515100" y="6219825"/>
          <p14:tracePt t="13755" x="6550025" y="6219825"/>
          <p14:tracePt t="13775" x="6600825" y="6219825"/>
          <p14:tracePt t="13781" x="6618288" y="6219825"/>
          <p14:tracePt t="13784" x="6627813" y="6219825"/>
          <p14:tracePt t="13787" x="6653213" y="6219825"/>
          <p14:tracePt t="13792" x="6661150" y="6219825"/>
          <p14:tracePt t="13798" x="6678613" y="6219825"/>
          <p14:tracePt t="13839" x="6705600" y="6219825"/>
          <p14:tracePt t="13843" x="6731000" y="6219825"/>
          <p14:tracePt t="13847" x="6738938" y="6219825"/>
          <p14:tracePt t="13852" x="6748463" y="6219825"/>
          <p14:tracePt t="13855" x="6756400" y="6219825"/>
          <p14:tracePt t="13860" x="6773863" y="6219825"/>
          <p14:tracePt t="13881" x="6799263" y="6219825"/>
          <p14:tracePt t="13885" x="6808788" y="6219825"/>
          <p14:tracePt t="13939" x="6816725" y="6219825"/>
          <p14:tracePt t="13944" x="6826250" y="6219825"/>
          <p14:tracePt t="13979" x="6842125" y="6219825"/>
          <p14:tracePt t="13983" x="6851650" y="6219825"/>
          <p14:tracePt t="14011" x="6859588" y="6219825"/>
          <p14:tracePt t="14024" x="6869113" y="6219825"/>
          <p14:tracePt t="14027" x="6877050" y="6219825"/>
          <p14:tracePt t="14044" x="6886575" y="6219825"/>
          <p14:tracePt t="14048" x="6894513" y="6219825"/>
          <p14:tracePt t="14051" x="6904038" y="6219825"/>
          <p14:tracePt t="14059" x="6919913" y="6219825"/>
          <p14:tracePt t="14064" x="6929438" y="6219825"/>
          <p14:tracePt t="14074" x="6937375" y="6219825"/>
          <p14:tracePt t="14080" x="6946900" y="6219825"/>
          <p14:tracePt t="14083" x="6954838" y="6211888"/>
          <p14:tracePt t="14108" x="6964363" y="6203950"/>
          <p14:tracePt t="14112" x="6972300" y="6203950"/>
          <p14:tracePt t="14123" x="6997700" y="6203950"/>
          <p14:tracePt t="14127" x="6997700" y="6194425"/>
          <p14:tracePt t="14131" x="7007225" y="6194425"/>
          <p14:tracePt t="14138" x="7015163" y="6186488"/>
          <p14:tracePt t="14143" x="7024688" y="6176963"/>
          <p14:tracePt t="14149" x="7032625" y="6176963"/>
          <p14:tracePt t="14171" x="7050088" y="6176963"/>
          <p14:tracePt t="14175" x="7058025" y="6176963"/>
          <p14:tracePt t="14187" x="7067550" y="6176963"/>
          <p14:tracePt t="14191" x="7075488" y="6176963"/>
          <p14:tracePt t="14200" x="7092950" y="6169025"/>
          <p14:tracePt t="14216" x="7100888" y="6159500"/>
          <p14:tracePt t="14219" x="7100888" y="6143625"/>
          <p14:tracePt t="14223" x="7118350" y="6143625"/>
          <p14:tracePt t="14229" x="7127875" y="6143625"/>
          <p14:tracePt t="14233" x="7135813" y="6143625"/>
          <p14:tracePt t="14237" x="7145338" y="6143625"/>
          <p14:tracePt t="14239" x="7153275" y="6143625"/>
          <p14:tracePt t="14243" x="7161213" y="6143625"/>
          <p14:tracePt t="14263" x="7196138" y="6134100"/>
          <p14:tracePt t="14280" x="7221538" y="6134100"/>
          <p14:tracePt t="14284" x="7231063" y="6134100"/>
          <p14:tracePt t="14287" x="7239000" y="6134100"/>
          <p14:tracePt t="14291" x="7248525" y="6126163"/>
          <p14:tracePt t="14299" x="7256463" y="6126163"/>
          <p14:tracePt t="14304" x="7265988" y="6126163"/>
          <p14:tracePt t="14327" x="7273925" y="6126163"/>
          <p14:tracePt t="14351" x="7291388" y="6126163"/>
          <p14:tracePt t="14359" x="7299325" y="6126163"/>
          <p14:tracePt t="14380" x="7308850" y="6126163"/>
          <p14:tracePt t="14385" x="7316788" y="6126163"/>
          <p14:tracePt t="14400" x="7326313" y="6126163"/>
          <p14:tracePt t="14487" x="7334250" y="6116638"/>
          <p14:tracePt t="14492" x="7342188" y="6116638"/>
          <p14:tracePt t="14499" x="7359650" y="6116638"/>
          <p14:tracePt t="14504" x="7359650" y="6108700"/>
          <p14:tracePt t="14559" x="7369175" y="6108700"/>
          <p14:tracePt t="14727" x="7369175" y="6099175"/>
          <p14:tracePt t="14735" x="7377113" y="6099175"/>
          <p14:tracePt t="14800" x="7386638" y="6099175"/>
          <p14:tracePt t="14807" x="7394575" y="6099175"/>
          <p14:tracePt t="16207" x="7402513" y="6099175"/>
          <p14:tracePt t="16497" x="7412038" y="6099175"/>
          <p14:tracePt t="17973" x="7394575" y="6099175"/>
          <p14:tracePt t="17979" x="7369175" y="6099175"/>
          <p14:tracePt t="17983" x="7342188" y="6099175"/>
          <p14:tracePt t="17984" x="7334250" y="6099175"/>
          <p14:tracePt t="17996" x="7291388" y="6099175"/>
          <p14:tracePt t="18000" x="7256463" y="6099175"/>
          <p14:tracePt t="18004" x="7231063" y="6099175"/>
          <p14:tracePt t="18008" x="7196138" y="6099175"/>
          <p14:tracePt t="18036" x="7127875" y="6099175"/>
          <p14:tracePt t="18040" x="7075488" y="6099175"/>
          <p14:tracePt t="18073" x="6911975" y="6099175"/>
          <p14:tracePt t="18076" x="6842125" y="6099175"/>
          <p14:tracePt t="18084" x="6635750" y="6108700"/>
          <p14:tracePt t="18088" x="6540500" y="6126163"/>
          <p14:tracePt t="18092" x="6464300" y="6134100"/>
          <p14:tracePt t="18096" x="6394450" y="6134100"/>
          <p14:tracePt t="18100" x="6316663" y="6151563"/>
          <p14:tracePt t="18104" x="6238875" y="6169025"/>
          <p14:tracePt t="18137" x="6015038" y="6169025"/>
          <p14:tracePt t="18140" x="5921375" y="6169025"/>
          <p14:tracePt t="18149" x="5670550" y="6169025"/>
          <p14:tracePt t="18152" x="5575300" y="6169025"/>
          <p14:tracePt t="18157" x="5481638" y="6169025"/>
          <p14:tracePt t="18161" x="5394325" y="6169025"/>
          <p14:tracePt t="18166" x="5300663" y="6169025"/>
          <p14:tracePt t="18169" x="5205413" y="6169025"/>
          <p14:tracePt t="18201" x="4972050" y="6169025"/>
          <p14:tracePt t="18204" x="4903788" y="6169025"/>
          <p14:tracePt t="18213" x="4722813" y="6169025"/>
          <p14:tracePt t="18217" x="4654550" y="6169025"/>
          <p14:tracePt t="18221" x="4576763" y="6169025"/>
          <p14:tracePt t="18225" x="4506913" y="6169025"/>
          <p14:tracePt t="18229" x="4438650" y="6169025"/>
          <p14:tracePt t="18233" x="4386263" y="6169025"/>
          <p14:tracePt t="18237" x="4318000" y="6169025"/>
          <p14:tracePt t="18241" x="4265613" y="6169025"/>
          <p14:tracePt t="18245" x="4214813" y="6169025"/>
          <p14:tracePt t="18265" x="4067175" y="6159500"/>
          <p14:tracePt t="18269" x="3998913" y="6143625"/>
          <p14:tracePt t="18277" x="3810000" y="6108700"/>
          <p14:tracePt t="18282" x="3757613" y="6108700"/>
          <p14:tracePt t="18285" x="3705225" y="6108700"/>
          <p14:tracePt t="18289" x="3654425" y="6091238"/>
          <p14:tracePt t="18293" x="3602038" y="6091238"/>
          <p14:tracePt t="18297" x="3559175" y="6083300"/>
          <p14:tracePt t="18302" x="3524250" y="6065838"/>
          <p14:tracePt t="18313" x="3438525" y="6056313"/>
          <p14:tracePt t="18321" x="3413125" y="6038850"/>
          <p14:tracePt t="18322" x="3387725" y="6038850"/>
          <p14:tracePt t="18328" x="3352800" y="6038850"/>
          <p14:tracePt t="18332" x="3343275" y="6030913"/>
          <p14:tracePt t="18341" x="3300413" y="6022975"/>
          <p14:tracePt t="18344" x="3275013" y="6013450"/>
          <p14:tracePt t="18351" x="3249613" y="6013450"/>
          <p14:tracePt t="18353" x="3232150" y="5995988"/>
          <p14:tracePt t="18356" x="3206750" y="5988050"/>
          <p14:tracePt t="18360" x="3179763" y="5988050"/>
          <p14:tracePt t="18366" x="3162300" y="5970588"/>
          <p14:tracePt t="18370" x="3146425" y="5970588"/>
          <p14:tracePt t="18372" x="3128963" y="5962650"/>
          <p14:tracePt t="18383" x="3101975" y="5962650"/>
          <p14:tracePt t="18386" x="3094038" y="5962650"/>
          <p14:tracePt t="18393" x="3086100" y="5953125"/>
          <p14:tracePt t="18397" x="3076575" y="5953125"/>
          <p14:tracePt t="18405" x="3076575" y="5945188"/>
          <p14:tracePt t="18408" x="3068638" y="5945188"/>
          <p14:tracePt t="18420" x="3068638" y="5935663"/>
          <p14:tracePt t="18425" x="3059113" y="5935663"/>
          <p14:tracePt t="18437" x="3059113" y="5927725"/>
          <p14:tracePt t="18440" x="3041650" y="5927725"/>
          <p14:tracePt t="18445" x="3041650" y="5910263"/>
          <p14:tracePt t="18449" x="3033713" y="5902325"/>
          <p14:tracePt t="18453" x="3025775" y="5902325"/>
          <p14:tracePt t="18456" x="3025775" y="5892800"/>
          <p14:tracePt t="18469" x="3016250" y="5857875"/>
          <p14:tracePt t="18472" x="2990850" y="5849938"/>
          <p14:tracePt t="18476" x="2965450" y="5842000"/>
          <p14:tracePt t="18481" x="2930525" y="5824538"/>
          <p14:tracePt t="18484" x="2905125" y="5815013"/>
          <p14:tracePt t="18488" x="2887663" y="5797550"/>
          <p14:tracePt t="18492" x="2860675" y="5797550"/>
          <p14:tracePt t="18496" x="2835275" y="5797550"/>
          <p14:tracePt t="18501" x="2800350" y="5797550"/>
          <p14:tracePt t="18504" x="2784475" y="5797550"/>
          <p14:tracePt t="18508" x="2757488" y="5789613"/>
          <p14:tracePt t="18512" x="2724150" y="5789613"/>
          <p14:tracePt t="18517" x="2697163" y="5781675"/>
          <p14:tracePt t="18520" x="2663825" y="5764213"/>
          <p14:tracePt t="18524" x="2619375" y="5764213"/>
          <p14:tracePt t="18533" x="2533650" y="5764213"/>
          <p14:tracePt t="18536" x="2498725" y="5764213"/>
          <p14:tracePt t="18540" x="2465388" y="5764213"/>
          <p14:tracePt t="18544" x="2422525" y="5764213"/>
          <p14:tracePt t="18548" x="2387600" y="5764213"/>
          <p14:tracePt t="18553" x="2352675" y="5764213"/>
          <p14:tracePt t="18556" x="2309813" y="5764213"/>
          <p14:tracePt t="18560" x="2274888" y="5764213"/>
          <p14:tracePt t="18565" x="2257425" y="5764213"/>
          <p14:tracePt t="18568" x="2214563" y="5764213"/>
          <p14:tracePt t="18572" x="2197100" y="5764213"/>
          <p14:tracePt t="18576" x="2163763" y="5764213"/>
          <p14:tracePt t="18580" x="2119313" y="5764213"/>
          <p14:tracePt t="18585" x="2085975" y="5764213"/>
          <p14:tracePt t="18588" x="2058988" y="5764213"/>
          <p14:tracePt t="18596" x="1990725" y="5764213"/>
          <p14:tracePt t="18600" x="1973263" y="5764213"/>
          <p14:tracePt t="18604" x="1947863" y="5764213"/>
          <p14:tracePt t="18608" x="1912938" y="5764213"/>
          <p14:tracePt t="18612" x="1878013" y="5764213"/>
          <p14:tracePt t="18616" x="1852613" y="5772150"/>
          <p14:tracePt t="18620" x="1835150" y="5772150"/>
          <p14:tracePt t="18624" x="1809750" y="5781675"/>
          <p14:tracePt t="18628" x="1784350" y="5781675"/>
          <p14:tracePt t="18632" x="1766888" y="5781675"/>
          <p14:tracePt t="18636" x="1741488" y="5781675"/>
          <p14:tracePt t="18641" x="1706563" y="5781675"/>
          <p14:tracePt t="18644" x="1681163" y="5789613"/>
          <p14:tracePt t="18648" x="1663700" y="5789613"/>
          <p14:tracePt t="18652" x="1620838" y="5807075"/>
          <p14:tracePt t="18656" x="1603375" y="5807075"/>
          <p14:tracePt t="18660" x="1576388" y="5807075"/>
          <p14:tracePt t="18665" x="1550988" y="5815013"/>
          <p14:tracePt t="18668" x="1516063" y="5815013"/>
          <p14:tracePt t="18672" x="1482725" y="5815013"/>
          <p14:tracePt t="18676" x="1455738" y="5824538"/>
          <p14:tracePt t="18680" x="1422400" y="5824538"/>
          <p14:tracePt t="18685" x="1379538" y="5842000"/>
          <p14:tracePt t="18688" x="1362075" y="5842000"/>
          <p14:tracePt t="18692" x="1335088" y="5842000"/>
          <p14:tracePt t="18696" x="1319213" y="5842000"/>
          <p14:tracePt t="18700" x="1274763" y="5842000"/>
          <p14:tracePt t="18704" x="1258888" y="5842000"/>
          <p14:tracePt t="18708" x="1231900" y="5842000"/>
          <p14:tracePt t="18712" x="1214438" y="5842000"/>
          <p14:tracePt t="18716" x="1189038" y="5842000"/>
          <p14:tracePt t="18724" x="1120775" y="5842000"/>
          <p14:tracePt t="18728" x="1103313" y="5842000"/>
          <p14:tracePt t="18732" x="1077913" y="5842000"/>
          <p14:tracePt t="18736" x="1068388" y="5842000"/>
          <p14:tracePt t="18740" x="1050925" y="5842000"/>
          <p14:tracePt t="18744" x="1025525" y="5842000"/>
          <p14:tracePt t="18749" x="1000125" y="5842000"/>
          <p14:tracePt t="18752" x="982663" y="5842000"/>
          <p14:tracePt t="18756" x="973138" y="5842000"/>
          <p14:tracePt t="18760" x="965200" y="5842000"/>
          <p14:tracePt t="18765" x="939800" y="5842000"/>
          <p14:tracePt t="18768" x="930275" y="5842000"/>
          <p14:tracePt t="18772" x="922338" y="5842000"/>
          <p14:tracePt t="18776" x="912813" y="5842000"/>
          <p14:tracePt t="18780" x="904875" y="5842000"/>
          <p14:tracePt t="18788" x="887413" y="5842000"/>
          <p14:tracePt t="18796" x="879475" y="5842000"/>
          <p14:tracePt t="18800" x="869950" y="5842000"/>
          <p14:tracePt t="18809" x="862013" y="5849938"/>
          <p14:tracePt t="18937" x="862013" y="5842000"/>
          <p14:tracePt t="18942" x="852488" y="5832475"/>
          <p14:tracePt t="18951" x="852488" y="5807075"/>
          <p14:tracePt t="18954" x="852488" y="5797550"/>
          <p14:tracePt t="18957" x="852488" y="5789613"/>
          <p14:tracePt t="18961" x="852488" y="5781675"/>
          <p14:tracePt t="18967" x="852488" y="5764213"/>
          <p14:tracePt t="18970" x="852488" y="5746750"/>
          <p14:tracePt t="18973" x="852488" y="5729288"/>
          <p14:tracePt t="18978" x="852488" y="5721350"/>
          <p14:tracePt t="18981" x="852488" y="5694363"/>
          <p14:tracePt t="18985" x="852488" y="5676900"/>
          <p14:tracePt t="18989" x="852488" y="5643563"/>
          <p14:tracePt t="18993" x="852488" y="5600700"/>
          <p14:tracePt t="18996" x="852488" y="5565775"/>
          <p14:tracePt t="19000" x="852488" y="5530850"/>
          <p14:tracePt t="19004" x="852488" y="5497513"/>
          <p14:tracePt t="19008" x="852488" y="5445125"/>
          <p14:tracePt t="19012" x="852488" y="5402263"/>
          <p14:tracePt t="19016" x="852488" y="5367338"/>
          <p14:tracePt t="19020" x="852488" y="5316538"/>
          <p14:tracePt t="19024" x="852488" y="5264150"/>
          <p14:tracePt t="19028" x="852488" y="5229225"/>
          <p14:tracePt t="19032" x="852488" y="5178425"/>
          <p14:tracePt t="19036" x="852488" y="5143500"/>
          <p14:tracePt t="19040" x="852488" y="5075238"/>
          <p14:tracePt t="19044" x="852488" y="4979988"/>
          <p14:tracePt t="19048" x="852488" y="4902200"/>
          <p14:tracePt t="19052" x="852488" y="4816475"/>
          <p14:tracePt t="19056" x="852488" y="4721225"/>
          <p14:tracePt t="19059" x="852488" y="4643438"/>
          <p14:tracePt t="19064" x="852488" y="4532313"/>
          <p14:tracePt t="19068" x="862013" y="4437063"/>
          <p14:tracePt t="19072" x="896938" y="4333875"/>
          <p14:tracePt t="19076" x="912813" y="4195763"/>
          <p14:tracePt t="19080" x="947738" y="4049713"/>
          <p14:tracePt t="19084" x="982663" y="3911600"/>
          <p14:tracePt t="19088" x="1000125" y="3790950"/>
          <p14:tracePt t="19092" x="1000125" y="3678238"/>
          <p14:tracePt t="19096" x="1017588" y="3557588"/>
          <p14:tracePt t="19102" x="1033463" y="3436938"/>
          <p14:tracePt t="19104" x="1050925" y="3316288"/>
          <p14:tracePt t="19108" x="1068388" y="3205163"/>
          <p14:tracePt t="19112" x="1068388" y="3084513"/>
          <p14:tracePt t="19116" x="1068388" y="2971800"/>
          <p14:tracePt t="19120" x="1068388" y="2851150"/>
          <p14:tracePt t="19124" x="1068388" y="2740025"/>
          <p14:tracePt t="19128" x="1068388" y="2619375"/>
          <p14:tracePt t="19134" x="1068388" y="2506663"/>
          <p14:tracePt t="19136" x="1068388" y="2413000"/>
          <p14:tracePt t="19141" x="1068388" y="2300288"/>
          <p14:tracePt t="19144" x="1068388" y="2205038"/>
          <p14:tracePt t="19149" x="1068388" y="2111375"/>
          <p14:tracePt t="19152" x="1068388" y="2041525"/>
          <p14:tracePt t="19156" x="1068388" y="1947863"/>
          <p14:tracePt t="19160" x="1068388" y="1870075"/>
          <p14:tracePt t="19165" x="1068388" y="1800225"/>
          <p14:tracePt t="19168" x="1068388" y="1731963"/>
          <p14:tracePt t="19172" x="1068388" y="1662113"/>
          <p14:tracePt t="19176" x="1068388" y="1585913"/>
          <p14:tracePt t="19180" x="1068388" y="1541463"/>
          <p14:tracePt t="19184" x="1068388" y="1490663"/>
          <p14:tracePt t="19188" x="1060450" y="1430338"/>
          <p14:tracePt t="19192" x="1060450" y="1377950"/>
          <p14:tracePt t="19196" x="1050925" y="1327150"/>
          <p14:tracePt t="19200" x="1050925" y="1292225"/>
          <p14:tracePt t="19204" x="1050925" y="1257300"/>
          <p14:tracePt t="19209" x="1033463" y="1214438"/>
          <p14:tracePt t="19213" x="1033463" y="1181100"/>
          <p14:tracePt t="19218" x="1025525" y="1154113"/>
          <p14:tracePt t="19222" x="1025525" y="1120775"/>
          <p14:tracePt t="19226" x="1025525" y="1103313"/>
          <p14:tracePt t="19229" x="1025525" y="1076325"/>
          <p14:tracePt t="19234" x="1025525" y="1050925"/>
          <p14:tracePt t="19237" x="1025525" y="1016000"/>
          <p14:tracePt t="19242" x="1025525" y="1000125"/>
          <p14:tracePt t="19245" x="1025525" y="973138"/>
          <p14:tracePt t="19251" x="1025525" y="947738"/>
          <p14:tracePt t="19255" x="1025525" y="930275"/>
          <p14:tracePt t="19261" x="1025525" y="887413"/>
          <p14:tracePt t="19267" x="1025525" y="862013"/>
          <p14:tracePt t="19269" x="1025525" y="844550"/>
          <p14:tracePt t="19273" x="1025525" y="819150"/>
          <p14:tracePt t="19276" x="1025525" y="801688"/>
          <p14:tracePt t="19280" x="1025525" y="758825"/>
          <p14:tracePt t="19284" x="1025525" y="741363"/>
          <p14:tracePt t="19288" x="1025525" y="714375"/>
          <p14:tracePt t="19292" x="1025525" y="698500"/>
          <p14:tracePt t="19296" x="1025525" y="671513"/>
          <p14:tracePt t="19300" x="1025525" y="646113"/>
          <p14:tracePt t="19304" x="1025525" y="628650"/>
          <p14:tracePt t="19307" x="1025525" y="603250"/>
          <p14:tracePt t="19312" x="1025525" y="585788"/>
          <p14:tracePt t="19316" x="1025525" y="577850"/>
          <p14:tracePt t="19320" x="1025525" y="550863"/>
          <p14:tracePt t="19325" x="1025525" y="533400"/>
          <p14:tracePt t="19329" x="1025525" y="508000"/>
          <p14:tracePt t="19337" x="1025525" y="465138"/>
          <p14:tracePt t="19341" x="1025525" y="439738"/>
          <p14:tracePt t="19345" x="1025525" y="422275"/>
          <p14:tracePt t="19351" x="1025525" y="396875"/>
          <p14:tracePt t="19354" x="1025525" y="379413"/>
          <p14:tracePt t="19357" x="1025525" y="354013"/>
          <p14:tracePt t="19361" x="1025525" y="336550"/>
          <p14:tracePt t="19367" x="1025525" y="293688"/>
          <p14:tracePt t="19370" x="1025525" y="276225"/>
          <p14:tracePt t="19373" x="1025525" y="249238"/>
          <p14:tracePt t="19377" x="1025525" y="233363"/>
          <p14:tracePt t="19385" x="1025525" y="173038"/>
          <p14:tracePt t="19389" x="1025525" y="146050"/>
          <p14:tracePt t="19393" x="1025525" y="138113"/>
          <p14:tracePt t="19396" x="1025525" y="120650"/>
          <p14:tracePt t="19400" x="1017588" y="112713"/>
          <p14:tracePt t="19404" x="1017588" y="85725"/>
          <p14:tracePt t="19408" x="1017588" y="68263"/>
          <p14:tracePt t="19412" x="1008063" y="52388"/>
          <p14:tracePt t="19417" x="1008063" y="34925"/>
          <p14:tracePt t="19420" x="990600" y="25400"/>
          <p14:tracePt t="19424" x="990600" y="17463"/>
          <p14:tracePt t="19430" x="982663" y="7938"/>
          <p14:tracePt t="19431" x="982663" y="0"/>
          <p14:tracePt t="20028" x="896938" y="17463"/>
          <p14:tracePt t="20032" x="896938" y="25400"/>
          <p14:tracePt t="20040" x="896938" y="52388"/>
          <p14:tracePt t="20044" x="896938" y="60325"/>
          <p14:tracePt t="20052" x="896938" y="68263"/>
          <p14:tracePt t="20056" x="896938" y="77788"/>
          <p14:tracePt t="20060" x="896938" y="85725"/>
          <p14:tracePt t="20064" x="896938" y="95250"/>
          <p14:tracePt t="20072" x="896938" y="103188"/>
          <p14:tracePt t="20080" x="896938" y="120650"/>
          <p14:tracePt t="20088" x="896938" y="128588"/>
          <p14:tracePt t="20096" x="896938" y="138113"/>
          <p14:tracePt t="20100" x="896938" y="146050"/>
          <p14:tracePt t="20108" x="896938" y="155575"/>
          <p14:tracePt t="20120" x="896938" y="163513"/>
          <p14:tracePt t="20124" x="896938" y="173038"/>
          <p14:tracePt t="20135" x="896938" y="188913"/>
          <p14:tracePt t="20137" x="896938" y="198438"/>
          <p14:tracePt t="20144" x="896938" y="206375"/>
          <p14:tracePt t="20149" x="896938" y="223838"/>
          <p14:tracePt t="20156" x="896938" y="233363"/>
          <p14:tracePt t="20160" x="896938" y="249238"/>
          <p14:tracePt t="20164" x="896938" y="258763"/>
          <p14:tracePt t="20168" x="896938" y="266700"/>
          <p14:tracePt t="20176" x="896938" y="276225"/>
          <p14:tracePt t="20180" x="896938" y="284163"/>
          <p14:tracePt t="20184" x="896938" y="293688"/>
          <p14:tracePt t="20188" x="896938" y="301625"/>
          <p14:tracePt t="20192" x="896938" y="309563"/>
          <p14:tracePt t="20196" x="896938" y="327025"/>
          <p14:tracePt t="20204" x="896938" y="336550"/>
          <p14:tracePt t="20208" x="896938" y="344488"/>
          <p14:tracePt t="20212" x="896938" y="354013"/>
          <p14:tracePt t="20220" x="896938" y="361950"/>
          <p14:tracePt t="20224" x="896938" y="369888"/>
          <p14:tracePt t="20228" x="896938" y="379413"/>
          <p14:tracePt t="20236" x="896938" y="396875"/>
          <p14:tracePt t="20244" x="896938" y="404813"/>
          <p14:tracePt t="20249" x="896938" y="414338"/>
          <p14:tracePt t="20257" x="896938" y="422275"/>
          <p14:tracePt t="20260" x="896938" y="430213"/>
          <p14:tracePt t="20268" x="896938" y="439738"/>
          <p14:tracePt t="20273" x="896938" y="447675"/>
          <p14:tracePt t="20276" x="904875" y="447675"/>
          <p14:tracePt t="20280" x="904875" y="465138"/>
          <p14:tracePt t="20288" x="904875" y="473075"/>
          <p14:tracePt t="20296" x="904875" y="482600"/>
          <p14:tracePt t="20304" x="904875" y="490538"/>
          <p14:tracePt t="20308" x="904875" y="500063"/>
          <p14:tracePt t="20312" x="904875" y="508000"/>
          <p14:tracePt t="20317" x="904875" y="517525"/>
          <p14:tracePt t="20321" x="922338" y="533400"/>
          <p14:tracePt t="20328" x="930275" y="542925"/>
          <p14:tracePt t="20344" x="930275" y="550863"/>
          <p14:tracePt t="20352" x="930275" y="560388"/>
          <p14:tracePt t="20360" x="930275" y="568325"/>
          <p14:tracePt t="20368" x="930275" y="577850"/>
          <p14:tracePt t="20377" x="930275" y="585788"/>
          <p14:tracePt t="20385" x="930275" y="593725"/>
          <p14:tracePt t="20398" x="930275" y="611188"/>
          <p14:tracePt t="20400" x="930275" y="620713"/>
          <p14:tracePt t="20408" x="930275" y="628650"/>
          <p14:tracePt t="20437" x="930275" y="638175"/>
          <p14:tracePt t="20677" x="930275" y="646113"/>
          <p14:tracePt t="20685" x="930275" y="654050"/>
          <p14:tracePt t="20690" x="939800" y="654050"/>
          <p14:tracePt t="20697" x="939800" y="663575"/>
          <p14:tracePt t="33080" x="947738" y="663575"/>
          <p14:tracePt t="33084" x="947738" y="681038"/>
          <p14:tracePt t="33088" x="957263" y="681038"/>
          <p14:tracePt t="33093" x="965200" y="681038"/>
          <p14:tracePt t="33096" x="973138" y="681038"/>
          <p14:tracePt t="33103" x="982663" y="681038"/>
          <p14:tracePt t="33107" x="1000125" y="681038"/>
          <p14:tracePt t="33117" x="1008063" y="681038"/>
          <p14:tracePt t="33123" x="1017588" y="681038"/>
          <p14:tracePt t="33127" x="1025525" y="681038"/>
          <p14:tracePt t="33131" x="1033463" y="681038"/>
          <p14:tracePt t="33139" x="1042988" y="681038"/>
          <p14:tracePt t="33144" x="1050925" y="681038"/>
          <p14:tracePt t="33152" x="1068388" y="681038"/>
          <p14:tracePt t="33159" x="1077913" y="681038"/>
          <p14:tracePt t="33162" x="1085850" y="681038"/>
          <p14:tracePt t="33170" x="1093788" y="681038"/>
          <p14:tracePt t="33182" x="1103313" y="681038"/>
          <p14:tracePt t="33190" x="1111250" y="688975"/>
          <p14:tracePt t="33198" x="1120775" y="688975"/>
          <p14:tracePt t="33202" x="1120775" y="698500"/>
          <p14:tracePt t="33206" x="1138238" y="698500"/>
          <p14:tracePt t="33214" x="1146175" y="698500"/>
          <p14:tracePt t="33218" x="1154113" y="706438"/>
          <p14:tracePt t="33226" x="1163638" y="706438"/>
          <p14:tracePt t="33234" x="1171575" y="714375"/>
          <p14:tracePt t="33238" x="1181100" y="714375"/>
          <p14:tracePt t="33244" x="1189038" y="714375"/>
          <p14:tracePt t="33247" x="1206500" y="723900"/>
          <p14:tracePt t="33250" x="1214438" y="723900"/>
          <p14:tracePt t="33254" x="1223963" y="723900"/>
          <p14:tracePt t="33260" x="1223963" y="731838"/>
          <p14:tracePt t="33263" x="1231900" y="731838"/>
          <p14:tracePt t="33266" x="1241425" y="731838"/>
          <p14:tracePt t="33271" x="1249363" y="731838"/>
          <p14:tracePt t="33279" x="1258888" y="749300"/>
          <p14:tracePt t="33282" x="1266825" y="749300"/>
          <p14:tracePt t="33286" x="1284288" y="758825"/>
          <p14:tracePt t="33291" x="1301750" y="758825"/>
          <p14:tracePt t="33296" x="1327150" y="766763"/>
          <p14:tracePt t="33298" x="1344613" y="774700"/>
          <p14:tracePt t="33303" x="1362075" y="774700"/>
          <p14:tracePt t="33307" x="1379538" y="801688"/>
          <p14:tracePt t="33311" x="1404938" y="809625"/>
          <p14:tracePt t="33315" x="1430338" y="827088"/>
          <p14:tracePt t="33319" x="1465263" y="835025"/>
          <p14:tracePt t="33323" x="1473200" y="844550"/>
          <p14:tracePt t="33326" x="1500188" y="862013"/>
          <p14:tracePt t="33331" x="1525588" y="879475"/>
          <p14:tracePt t="33335" x="1543050" y="895350"/>
          <p14:tracePt t="33337" x="1585913" y="904875"/>
          <p14:tracePt t="33343" x="1603375" y="922338"/>
          <p14:tracePt t="33349" x="1628775" y="930275"/>
          <p14:tracePt t="33352" x="1681163" y="955675"/>
          <p14:tracePt t="33356" x="1689100" y="965200"/>
          <p14:tracePt t="33361" x="1697038" y="973138"/>
          <p14:tracePt t="33366" x="1714500" y="982663"/>
          <p14:tracePt t="33371" x="1731963" y="982663"/>
          <p14:tracePt t="33373" x="1749425" y="990600"/>
          <p14:tracePt t="33382" x="1766888" y="1008063"/>
          <p14:tracePt t="33386" x="1774825" y="1016000"/>
          <p14:tracePt t="33388" x="1792288" y="1025525"/>
          <p14:tracePt t="33392" x="1801813" y="1033463"/>
          <p14:tracePt t="33398" x="1809750" y="1042988"/>
          <p14:tracePt t="33405" x="1827213" y="1050925"/>
          <p14:tracePt t="33409" x="1835150" y="1068388"/>
          <p14:tracePt t="33413" x="1852613" y="1068388"/>
          <p14:tracePt t="33417" x="1862138" y="1076325"/>
          <p14:tracePt t="33421" x="1870075" y="1085850"/>
          <p14:tracePt t="33426" x="1878013" y="1103313"/>
          <p14:tracePt t="33433" x="1905000" y="1136650"/>
          <p14:tracePt t="33436" x="1922463" y="1146175"/>
          <p14:tracePt t="33440" x="1938338" y="1171575"/>
          <p14:tracePt t="33447" x="1947863" y="1196975"/>
          <p14:tracePt t="33450" x="1973263" y="1231900"/>
          <p14:tracePt t="33452" x="1982788" y="1274763"/>
          <p14:tracePt t="33456" x="1998663" y="1292225"/>
          <p14:tracePt t="33461" x="2025650" y="1317625"/>
          <p14:tracePt t="33466" x="2033588" y="1344613"/>
          <p14:tracePt t="33468" x="2043113" y="1370013"/>
          <p14:tracePt t="33472" x="2068513" y="1404938"/>
          <p14:tracePt t="33476" x="2093913" y="1447800"/>
          <p14:tracePt t="33482" x="2119313" y="1473200"/>
          <p14:tracePt t="33484" x="2136775" y="1508125"/>
          <p14:tracePt t="33488" x="2146300" y="1533525"/>
          <p14:tracePt t="33493" x="2171700" y="1568450"/>
          <p14:tracePt t="33499" x="2179638" y="1593850"/>
          <p14:tracePt t="33500" x="2206625" y="1628775"/>
          <p14:tracePt t="33504" x="2232025" y="1671638"/>
          <p14:tracePt t="33509" x="2257425" y="1706563"/>
          <p14:tracePt t="33512" x="2284413" y="1731963"/>
          <p14:tracePt t="33516" x="2309813" y="1774825"/>
          <p14:tracePt t="33520" x="2352675" y="1809750"/>
          <p14:tracePt t="33525" x="2378075" y="1852613"/>
          <p14:tracePt t="33529" x="2413000" y="1887538"/>
          <p14:tracePt t="33532" x="2438400" y="1930400"/>
          <p14:tracePt t="33537" x="2465388" y="1955800"/>
          <p14:tracePt t="33540" x="2490788" y="1990725"/>
          <p14:tracePt t="33546" x="2516188" y="2016125"/>
          <p14:tracePt t="33548" x="2543175" y="2058988"/>
          <p14:tracePt t="33551" x="2568575" y="2093913"/>
          <p14:tracePt t="33555" x="2593975" y="2119313"/>
          <p14:tracePt t="33560" x="2603500" y="2154238"/>
          <p14:tracePt t="33564" x="2628900" y="2179638"/>
          <p14:tracePt t="33568" x="2646363" y="2205038"/>
          <p14:tracePt t="33571" x="2671763" y="2239963"/>
          <p14:tracePt t="33576" x="2689225" y="2265363"/>
          <p14:tracePt t="33579" x="2689225" y="2292350"/>
          <p14:tracePt t="33583" x="2706688" y="2308225"/>
          <p14:tracePt t="33587" x="2706688" y="2325688"/>
          <p14:tracePt t="33592" x="2714625" y="2343150"/>
          <p14:tracePt t="33596" x="2732088" y="2386013"/>
          <p14:tracePt t="33599" x="2732088" y="2403475"/>
          <p14:tracePt t="33603" x="2740025" y="2428875"/>
          <p14:tracePt t="33608" x="2749550" y="2455863"/>
          <p14:tracePt t="33612" x="2749550" y="2473325"/>
          <p14:tracePt t="33616" x="2749550" y="2498725"/>
          <p14:tracePt t="33620" x="2749550" y="2533650"/>
          <p14:tracePt t="33625" x="2749550" y="2566988"/>
          <p14:tracePt t="33628" x="2749550" y="2593975"/>
          <p14:tracePt t="33633" x="2767013" y="2627313"/>
          <p14:tracePt t="33636" x="2767013" y="2662238"/>
          <p14:tracePt t="33640" x="2774950" y="2687638"/>
          <p14:tracePt t="33644" x="2774950" y="2722563"/>
          <p14:tracePt t="33648" x="2774950" y="2765425"/>
          <p14:tracePt t="33652" x="2784475" y="2782888"/>
          <p14:tracePt t="33656" x="2784475" y="2825750"/>
          <p14:tracePt t="33661" x="2784475" y="2860675"/>
          <p14:tracePt t="33664" x="2800350" y="2895600"/>
          <p14:tracePt t="33668" x="2800350" y="2921000"/>
          <p14:tracePt t="33673" x="2809875" y="2946400"/>
          <p14:tracePt t="33678" x="2809875" y="2963863"/>
          <p14:tracePt t="33680" x="2827338" y="2989263"/>
          <p14:tracePt t="33684" x="2827338" y="2998788"/>
          <p14:tracePt t="33689" x="2835275" y="3024188"/>
          <p14:tracePt t="33692" x="2835275" y="3032125"/>
          <p14:tracePt t="33697" x="2844800" y="3049588"/>
          <p14:tracePt t="33699" x="2844800" y="3059113"/>
          <p14:tracePt t="33708" x="2844800" y="3084513"/>
          <p14:tracePt t="33712" x="2852738" y="3092450"/>
          <p14:tracePt t="33716" x="2860675" y="3101975"/>
          <p14:tracePt t="33719" x="2860675" y="3119438"/>
          <p14:tracePt t="33725" x="2878138" y="3135313"/>
          <p14:tracePt t="33728" x="2878138" y="3144838"/>
          <p14:tracePt t="33732" x="2887663" y="3152775"/>
          <p14:tracePt t="33740" x="2887663" y="3162300"/>
          <p14:tracePt t="33752" x="2887663" y="3170238"/>
          <p14:tracePt t="33756" x="2887663" y="3179763"/>
          <p14:tracePt t="33760" x="2887663" y="3187700"/>
          <p14:tracePt t="33764" x="2887663" y="3213100"/>
          <p14:tracePt t="33768" x="2895600" y="3222625"/>
          <p14:tracePt t="33772" x="2895600" y="3230563"/>
          <p14:tracePt t="33777" x="2905125" y="3240088"/>
          <p14:tracePt t="33780" x="2905125" y="3248025"/>
          <p14:tracePt t="33784" x="2905125" y="3265488"/>
          <p14:tracePt t="33788" x="2905125" y="3273425"/>
          <p14:tracePt t="33792" x="2905125" y="3282950"/>
          <p14:tracePt t="33796" x="2905125" y="3300413"/>
          <p14:tracePt t="33800" x="2905125" y="3308350"/>
          <p14:tracePt t="33804" x="2905125" y="3325813"/>
          <p14:tracePt t="33809" x="2913063" y="3333750"/>
          <p14:tracePt t="33812" x="2913063" y="3343275"/>
          <p14:tracePt t="33816" x="2913063" y="3351213"/>
          <p14:tracePt t="33822" x="2913063" y="3360738"/>
          <p14:tracePt t="33828" x="2913063" y="3368675"/>
          <p14:tracePt t="33832" x="2913063" y="3376613"/>
          <p14:tracePt t="33836" x="2913063" y="3386138"/>
          <p14:tracePt t="33840" x="2913063" y="3403600"/>
          <p14:tracePt t="33844" x="2913063" y="3411538"/>
          <p14:tracePt t="33852" x="2913063" y="3421063"/>
          <p14:tracePt t="33855" x="2913063" y="3429000"/>
          <p14:tracePt t="33860" x="2921000" y="3436938"/>
          <p14:tracePt t="33868" x="2930525" y="3436938"/>
          <p14:tracePt t="33872" x="2930525" y="3446463"/>
          <p14:tracePt t="33894" x="2947988" y="3454400"/>
          <p14:tracePt t="33898" x="2947988" y="3471863"/>
          <p14:tracePt t="33904" x="2947988" y="3481388"/>
          <p14:tracePt t="33914" x="2947988" y="3489325"/>
          <p14:tracePt t="33945" x="2947988" y="3497263"/>
          <p14:tracePt t="34102" x="2955925" y="3497263"/>
          <p14:tracePt t="34130" x="2965450" y="3497263"/>
          <p14:tracePt t="34145" x="2965450" y="3489325"/>
          <p14:tracePt t="34150" x="2973388" y="3489325"/>
          <p14:tracePt t="34153" x="2973388" y="3481388"/>
          <p14:tracePt t="34157" x="2981325" y="3481388"/>
          <p14:tracePt t="34176" x="2981325" y="3463925"/>
          <p14:tracePt t="34184" x="2990850" y="3463925"/>
          <p14:tracePt t="34550" x="2998788" y="3463925"/>
          <p14:tracePt t="34555" x="2998788" y="3471863"/>
          <p14:tracePt t="34729" x="2998788" y="3481388"/>
          <p14:tracePt t="34762" x="2990850" y="3481388"/>
          <p14:tracePt t="34770" x="2981325" y="3481388"/>
          <p14:tracePt t="34774" x="2973388" y="3481388"/>
          <p14:tracePt t="34781" x="2965450" y="3481388"/>
          <p14:tracePt t="34786" x="2955925" y="3481388"/>
          <p14:tracePt t="34795" x="2938463" y="3481388"/>
          <p14:tracePt t="34798" x="2930525" y="3481388"/>
          <p14:tracePt t="34801" x="2921000" y="3481388"/>
          <p14:tracePt t="34805" x="2905125" y="3481388"/>
          <p14:tracePt t="34811" x="2895600" y="3481388"/>
          <p14:tracePt t="34814" x="2878138" y="3481388"/>
          <p14:tracePt t="34817" x="2870200" y="3481388"/>
          <p14:tracePt t="34821" x="2852738" y="3471863"/>
          <p14:tracePt t="34825" x="2827338" y="3471863"/>
          <p14:tracePt t="34829" x="2792413" y="3471863"/>
          <p14:tracePt t="34833" x="2767013" y="3463925"/>
          <p14:tracePt t="34837" x="2749550" y="3463925"/>
          <p14:tracePt t="34841" x="2724150" y="3454400"/>
          <p14:tracePt t="34845" x="2697163" y="3436938"/>
          <p14:tracePt t="34851" x="2671763" y="3429000"/>
          <p14:tracePt t="34853" x="2636838" y="3403600"/>
          <p14:tracePt t="34857" x="2611438" y="3394075"/>
          <p14:tracePt t="34860" x="2576513" y="3376613"/>
          <p14:tracePt t="34865" x="2533650" y="3368675"/>
          <p14:tracePt t="34869" x="2498725" y="3351213"/>
          <p14:tracePt t="34873" x="2465388" y="3343275"/>
          <p14:tracePt t="34877" x="2422525" y="3325813"/>
          <p14:tracePt t="34881" x="2405063" y="3316288"/>
          <p14:tracePt t="34884" x="2362200" y="3308350"/>
          <p14:tracePt t="34888" x="2344738" y="3308350"/>
          <p14:tracePt t="34895" x="2317750" y="3290888"/>
          <p14:tracePt t="34901" x="2266950" y="3273425"/>
          <p14:tracePt t="34903" x="2249488" y="3255963"/>
          <p14:tracePt t="34908" x="2239963" y="3248025"/>
          <p14:tracePt t="34912" x="2214563" y="3240088"/>
          <p14:tracePt t="34916" x="2206625" y="3230563"/>
          <p14:tracePt t="34920" x="2197100" y="3222625"/>
          <p14:tracePt t="34923" x="2189163" y="3205163"/>
          <p14:tracePt t="34928" x="2179638" y="3195638"/>
          <p14:tracePt t="34932" x="2179638" y="3187700"/>
          <p14:tracePt t="34936" x="2179638" y="3179763"/>
          <p14:tracePt t="34939" x="2171700" y="3170238"/>
          <p14:tracePt t="34946" x="2171700" y="3162300"/>
          <p14:tracePt t="34947" x="2154238" y="3152775"/>
          <p14:tracePt t="34951" x="2146300" y="3144838"/>
          <p14:tracePt t="34956" x="2136775" y="3127375"/>
          <p14:tracePt t="34960" x="2128838" y="3119438"/>
          <p14:tracePt t="34964" x="2128838" y="3109913"/>
          <p14:tracePt t="34968" x="2119313" y="3109913"/>
          <p14:tracePt t="34972" x="2111375" y="3101975"/>
          <p14:tracePt t="34980" x="2103438" y="3092450"/>
          <p14:tracePt t="34984" x="2103438" y="3084513"/>
          <p14:tracePt t="34995" x="2103438" y="3074988"/>
          <p14:tracePt t="34998" x="2103438" y="3059113"/>
          <p14:tracePt t="35001" x="2085975" y="3049588"/>
          <p14:tracePt t="35014" x="2076450" y="3041650"/>
          <p14:tracePt t="35021" x="2068513" y="3041650"/>
          <p14:tracePt t="35075" x="2068513" y="3032125"/>
          <p14:tracePt t="35117" x="2068513" y="3024188"/>
          <p14:tracePt t="35129" x="2068513" y="3014663"/>
          <p14:tracePt t="35161" x="2068513" y="3006725"/>
          <p14:tracePt t="35173" x="2068513" y="2989263"/>
          <p14:tracePt t="35181" x="2076450" y="2989263"/>
          <p14:tracePt t="35189" x="2076450" y="2981325"/>
          <p14:tracePt t="35198" x="2093913" y="2981325"/>
          <p14:tracePt t="35226" x="2093913" y="2971800"/>
          <p14:tracePt t="35233" x="2093913" y="2963863"/>
          <p14:tracePt t="35237" x="2103438" y="2963863"/>
          <p14:tracePt t="35277" x="2111375" y="2963863"/>
          <p14:tracePt t="35282" x="2111375" y="2955925"/>
          <p14:tracePt t="35289" x="2119313" y="2955925"/>
          <p14:tracePt t="35317" x="2128838" y="2946400"/>
          <p14:tracePt t="35325" x="2136775" y="2946400"/>
          <p14:tracePt t="35330" x="2146300" y="2938463"/>
          <p14:tracePt t="35338" x="2163763" y="2938463"/>
          <p14:tracePt t="35349" x="2163763" y="2921000"/>
          <p14:tracePt t="35357" x="2171700" y="2921000"/>
          <p14:tracePt t="35385" x="2179638" y="2921000"/>
          <p14:tracePt t="35398" x="2179638" y="2911475"/>
          <p14:tracePt t="35405" x="2189163" y="2911475"/>
          <p14:tracePt t="35425" x="2189163" y="2903538"/>
          <p14:tracePt t="35433" x="2197100" y="2903538"/>
          <p14:tracePt t="35457" x="2206625" y="2903538"/>
          <p14:tracePt t="35469" x="2214563" y="2903538"/>
          <p14:tracePt t="35478" x="2224088" y="2903538"/>
          <p14:tracePt t="35485" x="2239963" y="2903538"/>
          <p14:tracePt t="35489" x="2249488" y="2903538"/>
          <p14:tracePt t="35497" x="2257425" y="2903538"/>
          <p14:tracePt t="35505" x="2266950" y="2903538"/>
          <p14:tracePt t="35513" x="2284413" y="2903538"/>
          <p14:tracePt t="35520" x="2292350" y="2903538"/>
          <p14:tracePt t="35525" x="2309813" y="2903538"/>
          <p14:tracePt t="35528" x="2317750" y="2903538"/>
          <p14:tracePt t="35536" x="2327275" y="2903538"/>
          <p14:tracePt t="35544" x="2335213" y="2903538"/>
          <p14:tracePt t="35553" x="2344738" y="2903538"/>
          <p14:tracePt t="35556" x="2352675" y="2903538"/>
          <p14:tracePt t="35572" x="2362200" y="2903538"/>
          <p14:tracePt t="35581" x="2378075" y="2903538"/>
          <p14:tracePt t="35609" x="2387600" y="2903538"/>
          <p14:tracePt t="35645" x="2395538" y="2903538"/>
          <p14:tracePt t="35653" x="2405063" y="2903538"/>
          <p14:tracePt t="35705" x="2413000" y="2903538"/>
          <p14:tracePt t="35710" x="2413000" y="2895600"/>
          <p14:tracePt t="35717" x="2422525" y="2895600"/>
          <p14:tracePt t="35950" x="2430463" y="2895600"/>
          <p14:tracePt t="36263" x="2438400" y="2895600"/>
          <p14:tracePt t="36266" x="2438400" y="2903538"/>
          <p14:tracePt t="36341" x="2455863" y="2903538"/>
          <p14:tracePt t="36347" x="2455863" y="2911475"/>
          <p14:tracePt t="36577" x="2465388" y="2911475"/>
          <p14:tracePt t="36581" x="2465388" y="2928938"/>
          <p14:tracePt t="36587" x="2473325" y="2928938"/>
          <p14:tracePt t="36589" x="2473325" y="2938463"/>
          <p14:tracePt t="36622" x="2482850" y="2938463"/>
          <p14:tracePt t="36627" x="2482850" y="2946400"/>
          <p14:tracePt t="36642" x="2490788" y="2946400"/>
          <p14:tracePt t="36647" x="2490788" y="2955925"/>
          <p14:tracePt t="36915" x="2498725" y="2955925"/>
          <p14:tracePt t="36933" x="2508250" y="2955925"/>
          <p14:tracePt t="36942" x="2525713" y="2963863"/>
          <p14:tracePt t="36957" x="2533650" y="2963863"/>
          <p14:tracePt t="36963" x="2533650" y="2971800"/>
          <p14:tracePt t="36993" x="2543175" y="2971800"/>
          <p14:tracePt t="36999" x="2543175" y="2981325"/>
          <p14:tracePt t="37190" x="2551113" y="2981325"/>
          <p14:tracePt t="37941" x="2525713" y="2981325"/>
          <p14:tracePt t="37950" x="2498725" y="2981325"/>
          <p14:tracePt t="37964" x="2430463" y="2971800"/>
          <p14:tracePt t="37968" x="2405063" y="2955925"/>
          <p14:tracePt t="37970" x="2395538" y="2955925"/>
          <p14:tracePt t="37973" x="2387600" y="2946400"/>
          <p14:tracePt t="37977" x="2370138" y="2946400"/>
          <p14:tracePt t="37981" x="2352675" y="2946400"/>
          <p14:tracePt t="37985" x="2344738" y="2946400"/>
          <p14:tracePt t="37990" x="2335213" y="2946400"/>
          <p14:tracePt t="37993" x="2327275" y="2946400"/>
          <p14:tracePt t="37997" x="2317750" y="2938463"/>
          <p14:tracePt t="38001" x="2309813" y="2938463"/>
          <p14:tracePt t="38005" x="2301875" y="2928938"/>
          <p14:tracePt t="38013" x="2284413" y="2928938"/>
          <p14:tracePt t="38020" x="2274888" y="2928938"/>
          <p14:tracePt t="38025" x="2266950" y="2928938"/>
          <p14:tracePt t="38029" x="2257425" y="2928938"/>
          <p14:tracePt t="38033" x="2249488" y="2928938"/>
          <p14:tracePt t="38037" x="2239963" y="2921000"/>
          <p14:tracePt t="38041" x="2232025" y="2921000"/>
          <p14:tracePt t="38046" x="2214563" y="2921000"/>
          <p14:tracePt t="38049" x="2206625" y="2921000"/>
          <p14:tracePt t="38056" x="2189163" y="2911475"/>
          <p14:tracePt t="38062" x="2179638" y="2911475"/>
          <p14:tracePt t="38065" x="2179638" y="2903538"/>
          <p14:tracePt t="38070" x="2154238" y="2886075"/>
          <p14:tracePt t="38072" x="2146300" y="2886075"/>
          <p14:tracePt t="38077" x="2136775" y="2878138"/>
          <p14:tracePt t="38082" x="2128838" y="2868613"/>
          <p14:tracePt t="38085" x="2103438" y="2860675"/>
          <p14:tracePt t="38088" x="2093913" y="2860675"/>
          <p14:tracePt t="38092" x="2076450" y="2843213"/>
          <p14:tracePt t="38096" x="2058988" y="2835275"/>
          <p14:tracePt t="38101" x="2043113" y="2825750"/>
          <p14:tracePt t="38105" x="2033588" y="2817813"/>
          <p14:tracePt t="38109" x="2008188" y="2808288"/>
          <p14:tracePt t="38112" x="1990725" y="2790825"/>
          <p14:tracePt t="38117" x="1947863" y="2782888"/>
          <p14:tracePt t="38120" x="1922463" y="2757488"/>
          <p14:tracePt t="38125" x="1887538" y="2747963"/>
          <p14:tracePt t="38129" x="1852613" y="2730500"/>
          <p14:tracePt t="38135" x="1801813" y="2705100"/>
          <p14:tracePt t="38141" x="1784350" y="2705100"/>
          <p14:tracePt t="38147" x="1757363" y="2697163"/>
          <p14:tracePt t="38150" x="1749425" y="2687638"/>
          <p14:tracePt t="38154" x="1724025" y="2679700"/>
          <p14:tracePt t="38157" x="1706563" y="2679700"/>
          <p14:tracePt t="38162" x="1689100" y="2662238"/>
          <p14:tracePt t="38165" x="1671638" y="2654300"/>
          <p14:tracePt t="38171" x="1663700" y="2654300"/>
          <p14:tracePt t="38243" x="1663700" y="2644775"/>
          <p14:tracePt t="38246" x="1654175" y="2644775"/>
          <p14:tracePt t="38262" x="1654175" y="2636838"/>
          <p14:tracePt t="38274" x="1654175" y="2627313"/>
          <p14:tracePt t="38285" x="1663700" y="2619375"/>
          <p14:tracePt t="38289" x="1671638" y="2609850"/>
          <p14:tracePt t="38294" x="1681163" y="2593975"/>
          <p14:tracePt t="38298" x="1689100" y="2584450"/>
          <p14:tracePt t="38301" x="1706563" y="2576513"/>
          <p14:tracePt t="38306" x="1724025" y="2566988"/>
          <p14:tracePt t="38309" x="1749425" y="2559050"/>
          <p14:tracePt t="38314" x="1774825" y="2541588"/>
          <p14:tracePt t="38323" x="1835150" y="2533650"/>
          <p14:tracePt t="38325" x="1870075" y="2516188"/>
          <p14:tracePt t="38329" x="1922463" y="2506663"/>
          <p14:tracePt t="38332" x="1955800" y="2506663"/>
          <p14:tracePt t="38336" x="2008188" y="2489200"/>
          <p14:tracePt t="38340" x="2051050" y="2489200"/>
          <p14:tracePt t="38345" x="2154238" y="2489200"/>
          <p14:tracePt t="38348" x="2292350" y="2489200"/>
          <p14:tracePt t="38352" x="2455863" y="2489200"/>
          <p14:tracePt t="38356" x="2636838" y="2489200"/>
          <p14:tracePt t="38360" x="2800350" y="2489200"/>
          <p14:tracePt t="38364" x="2981325" y="2489200"/>
          <p14:tracePt t="38368" x="3189288" y="2473325"/>
          <p14:tracePt t="38372" x="3370263" y="2473325"/>
          <p14:tracePt t="38376" x="3602038" y="2455863"/>
          <p14:tracePt t="38380" x="3810000" y="2455863"/>
          <p14:tracePt t="38384" x="4006850" y="2455863"/>
          <p14:tracePt t="38388" x="4240213" y="2438400"/>
          <p14:tracePt t="38392" x="4446588" y="2438400"/>
          <p14:tracePt t="38397" x="4670425" y="2438400"/>
          <p14:tracePt t="38400" x="4903788" y="2438400"/>
          <p14:tracePt t="38404" x="5110163" y="2438400"/>
          <p14:tracePt t="38408" x="5318125" y="2438400"/>
          <p14:tracePt t="38412" x="5499100" y="2438400"/>
          <p14:tracePt t="38416" x="5705475" y="2438400"/>
          <p14:tracePt t="38420" x="5886450" y="2438400"/>
          <p14:tracePt t="38423" x="6049963" y="2438400"/>
          <p14:tracePt t="38428" x="6205538" y="2438400"/>
          <p14:tracePt t="38432" x="6343650" y="2438400"/>
          <p14:tracePt t="38436" x="6437313" y="2438400"/>
          <p14:tracePt t="38440" x="6532563" y="2438400"/>
          <p14:tracePt t="38445" x="6610350" y="2420938"/>
          <p14:tracePt t="38448" x="6678613" y="2403475"/>
          <p14:tracePt t="38451" x="6731000" y="2403475"/>
          <p14:tracePt t="38456" x="6781800" y="2395538"/>
          <p14:tracePt t="38459" x="6826250" y="2378075"/>
          <p14:tracePt t="38464" x="6842125" y="2378075"/>
          <p14:tracePt t="38468" x="6869113" y="2368550"/>
          <p14:tracePt t="38471" x="6877050" y="2368550"/>
          <p14:tracePt t="38476" x="6886575" y="2368550"/>
          <p14:tracePt t="38481" x="6886575" y="2360613"/>
          <p14:tracePt t="38484" x="6904038" y="2360613"/>
          <p14:tracePt t="38487" x="6911975" y="2352675"/>
          <p14:tracePt t="38496" x="6919913" y="2335213"/>
          <p14:tracePt t="38500" x="6919913" y="2325688"/>
          <p14:tracePt t="38508" x="6919913" y="2317750"/>
          <p14:tracePt t="38512" x="6919913" y="2308225"/>
          <p14:tracePt t="38519" x="6919913" y="2300288"/>
          <p14:tracePt t="38523" x="6919913" y="2292350"/>
          <p14:tracePt t="38528" x="6919913" y="2282825"/>
          <p14:tracePt t="38532" x="6919913" y="2265363"/>
          <p14:tracePt t="38535" x="6929438" y="2257425"/>
          <p14:tracePt t="38539" x="6937375" y="2247900"/>
          <p14:tracePt t="38544" x="6937375" y="2239963"/>
          <p14:tracePt t="38548" x="6946900" y="2232025"/>
          <p14:tracePt t="38552" x="6954838" y="2222500"/>
          <p14:tracePt t="38556" x="6964363" y="2222500"/>
          <p14:tracePt t="38559" x="6980238" y="2214563"/>
          <p14:tracePt t="38564" x="6989763" y="2197100"/>
          <p14:tracePt t="38569" x="6997700" y="2187575"/>
          <p14:tracePt t="38572" x="7007225" y="2179638"/>
          <p14:tracePt t="38575" x="7015163" y="2171700"/>
          <p14:tracePt t="38580" x="7040563" y="2144713"/>
          <p14:tracePt t="38584" x="7050088" y="2136775"/>
          <p14:tracePt t="38588" x="7058025" y="2128838"/>
          <p14:tracePt t="38592" x="7067550" y="2119313"/>
          <p14:tracePt t="38596" x="7067550" y="2111375"/>
          <p14:tracePt t="38600" x="7075488" y="2084388"/>
          <p14:tracePt t="38603" x="7100888" y="2076450"/>
          <p14:tracePt t="38608" x="7118350" y="2051050"/>
          <p14:tracePt t="38612" x="7127875" y="2041525"/>
          <p14:tracePt t="38616" x="7135813" y="2033588"/>
          <p14:tracePt t="38620" x="7145338" y="2024063"/>
          <p14:tracePt t="38624" x="7153275" y="1998663"/>
          <p14:tracePt t="38628" x="7161213" y="1990725"/>
          <p14:tracePt t="38633" x="7170738" y="1981200"/>
          <p14:tracePt t="38636" x="7196138" y="1973263"/>
          <p14:tracePt t="38640" x="7205663" y="1963738"/>
          <p14:tracePt t="38644" x="7213600" y="1955800"/>
          <p14:tracePt t="38648" x="7213600" y="1938338"/>
          <p14:tracePt t="38652" x="7221538" y="1920875"/>
          <p14:tracePt t="38656" x="7239000" y="1912938"/>
          <p14:tracePt t="38660" x="7239000" y="1903413"/>
          <p14:tracePt t="38664" x="7248525" y="1895475"/>
          <p14:tracePt t="38672" x="7248525" y="1878013"/>
          <p14:tracePt t="38676" x="7256463" y="1870075"/>
          <p14:tracePt t="38681" x="7256463" y="1860550"/>
          <p14:tracePt t="38684" x="7256463" y="1852613"/>
          <p14:tracePt t="38688" x="7256463" y="1843088"/>
          <p14:tracePt t="38692" x="7256463" y="1835150"/>
          <p14:tracePt t="38701" x="7256463" y="1827213"/>
          <p14:tracePt t="38704" x="7256463" y="1809750"/>
          <p14:tracePt t="38708" x="7256463" y="1800225"/>
          <p14:tracePt t="38716" x="7256463" y="1782763"/>
          <p14:tracePt t="38720" x="7256463" y="1774825"/>
          <p14:tracePt t="38724" x="7256463" y="1766888"/>
          <p14:tracePt t="38729" x="7231063" y="1749425"/>
          <p14:tracePt t="38732" x="7205663" y="1722438"/>
          <p14:tracePt t="38736" x="7188200" y="1714500"/>
          <p14:tracePt t="38740" x="7161213" y="1706563"/>
          <p14:tracePt t="38744" x="7135813" y="1689100"/>
          <p14:tracePt t="38749" x="7110413" y="1679575"/>
          <p14:tracePt t="38752" x="7092950" y="1654175"/>
          <p14:tracePt t="38757" x="7032625" y="1628775"/>
          <p14:tracePt t="38760" x="6997700" y="1601788"/>
          <p14:tracePt t="38765" x="6937375" y="1576388"/>
          <p14:tracePt t="38768" x="6904038" y="1550988"/>
          <p14:tracePt t="38773" x="6842125" y="1508125"/>
          <p14:tracePt t="38776" x="6791325" y="1481138"/>
          <p14:tracePt t="38780" x="6748463" y="1455738"/>
          <p14:tracePt t="38784" x="6713538" y="1438275"/>
          <p14:tracePt t="38788" x="6670675" y="1412875"/>
          <p14:tracePt t="38791" x="6635750" y="1404938"/>
          <p14:tracePt t="38795" x="6610350" y="1377950"/>
          <p14:tracePt t="38799" x="6584950" y="1360488"/>
          <p14:tracePt t="38804" x="6575425" y="1344613"/>
          <p14:tracePt t="38808" x="6550025" y="1327150"/>
          <p14:tracePt t="38812" x="6540500" y="1317625"/>
          <p14:tracePt t="38816" x="6532563" y="1300163"/>
          <p14:tracePt t="38820" x="6532563" y="1292225"/>
          <p14:tracePt t="38824" x="6524625" y="1274763"/>
          <p14:tracePt t="38828" x="6507163" y="1257300"/>
          <p14:tracePt t="38832" x="6507163" y="1231900"/>
          <p14:tracePt t="38836" x="6497638" y="1223963"/>
          <p14:tracePt t="38840" x="6497638" y="1206500"/>
          <p14:tracePt t="38845" x="6489700" y="1181100"/>
          <p14:tracePt t="38848" x="6489700" y="1163638"/>
          <p14:tracePt t="38852" x="6489700" y="1136650"/>
          <p14:tracePt t="38856" x="6480175" y="1111250"/>
          <p14:tracePt t="38859" x="6480175" y="1093788"/>
          <p14:tracePt t="38864" x="6464300" y="1085850"/>
          <p14:tracePt t="38868" x="6464300" y="1060450"/>
          <p14:tracePt t="38872" x="6464300" y="1042988"/>
          <p14:tracePt t="38876" x="6454775" y="1016000"/>
          <p14:tracePt t="38881" x="6454775" y="990600"/>
          <p14:tracePt t="38883" x="6454775" y="973138"/>
          <p14:tracePt t="38887" x="6454775" y="947738"/>
          <p14:tracePt t="38891" x="6454775" y="930275"/>
          <p14:tracePt t="38895" x="6454775" y="904875"/>
          <p14:tracePt t="38900" x="6446838" y="879475"/>
          <p14:tracePt t="38903" x="6446838" y="862013"/>
          <p14:tracePt t="38907" x="6429375" y="835025"/>
          <p14:tracePt t="38912" x="6429375" y="801688"/>
          <p14:tracePt t="38916" x="6419850" y="758825"/>
          <p14:tracePt t="38920" x="6419850" y="741363"/>
          <p14:tracePt t="38924" x="6419850" y="714375"/>
          <p14:tracePt t="38929" x="6419850" y="681038"/>
          <p14:tracePt t="38932" x="6419850" y="654050"/>
          <p14:tracePt t="38936" x="6419850" y="638175"/>
          <p14:tracePt t="38940" x="6419850" y="611188"/>
          <p14:tracePt t="38945" x="6419850" y="593725"/>
          <p14:tracePt t="38948" x="6419850" y="550863"/>
          <p14:tracePt t="38952" x="6419850" y="533400"/>
          <p14:tracePt t="38955" x="6419850" y="508000"/>
          <p14:tracePt t="38960" x="6419850" y="473075"/>
          <p14:tracePt t="38964" x="6419850" y="447675"/>
          <p14:tracePt t="38968" x="6419850" y="430213"/>
          <p14:tracePt t="38972" x="6419850" y="396875"/>
          <p14:tracePt t="38976" x="6419850" y="354013"/>
          <p14:tracePt t="38980" x="6419850" y="319088"/>
          <p14:tracePt t="38984" x="6419850" y="293688"/>
          <p14:tracePt t="38988" x="6437313" y="258763"/>
          <p14:tracePt t="38992" x="6446838" y="233363"/>
          <p14:tracePt t="38996" x="6454775" y="223838"/>
          <p14:tracePt t="39000" x="6454775" y="206375"/>
          <p14:tracePt t="39004" x="6472238" y="180975"/>
          <p14:tracePt t="39008" x="6480175" y="155575"/>
          <p14:tracePt t="39012" x="6489700" y="138113"/>
          <p14:tracePt t="39016" x="6515100" y="112713"/>
          <p14:tracePt t="39019" x="6532563" y="85725"/>
          <p14:tracePt t="39023" x="6550025" y="77788"/>
          <p14:tracePt t="39028" x="6567488" y="52388"/>
          <p14:tracePt t="39032" x="6592888" y="25400"/>
          <p14:tracePt t="39036" x="6600825" y="0"/>
          <p14:tracePt t="39956" x="9101138" y="1420813"/>
          <p14:tracePt t="39960" x="9075738" y="1420813"/>
          <p14:tracePt t="39964" x="9058275" y="1420813"/>
          <p14:tracePt t="39968" x="9031288" y="1420813"/>
          <p14:tracePt t="39972" x="9015413" y="1430338"/>
          <p14:tracePt t="39976" x="8970963" y="1438275"/>
          <p14:tracePt t="39981" x="8955088" y="1438275"/>
          <p14:tracePt t="39984" x="8910638" y="1455738"/>
          <p14:tracePt t="39988" x="8894763" y="1455738"/>
          <p14:tracePt t="39992" x="8850313" y="1465263"/>
          <p14:tracePt t="39996" x="8834438" y="1465263"/>
          <p14:tracePt t="40000" x="8789988" y="1465263"/>
          <p14:tracePt t="40004" x="8756650" y="1465263"/>
          <p14:tracePt t="40010" x="8721725" y="1465263"/>
          <p14:tracePt t="40013" x="8686800" y="1465263"/>
          <p14:tracePt t="40016" x="8643938" y="1465263"/>
          <p14:tracePt t="40020" x="8609013" y="1465263"/>
          <p14:tracePt t="40024" x="8558213" y="1465263"/>
          <p14:tracePt t="40028" x="8523288" y="1465263"/>
          <p14:tracePt t="40032" x="8488363" y="1465263"/>
          <p14:tracePt t="40036" x="8437563" y="1465263"/>
          <p14:tracePt t="40040" x="8394700" y="1465263"/>
          <p14:tracePt t="40044" x="8342313" y="1465263"/>
          <p14:tracePt t="40048" x="8307388" y="1465263"/>
          <p14:tracePt t="40051" x="8239125" y="1465263"/>
          <p14:tracePt t="40056" x="8143875" y="1465263"/>
          <p14:tracePt t="40060" x="8050213" y="1465263"/>
          <p14:tracePt t="40064" x="7937500" y="1465263"/>
          <p14:tracePt t="40068" x="7859713" y="1465263"/>
          <p14:tracePt t="40072" x="7791450" y="1465263"/>
          <p14:tracePt t="40076" x="7713663" y="1447800"/>
          <p14:tracePt t="40080" x="7643813" y="1447800"/>
          <p14:tracePt t="40084" x="7575550" y="1447800"/>
          <p14:tracePt t="40088" x="7507288" y="1447800"/>
          <p14:tracePt t="40092" x="7429500" y="1447800"/>
          <p14:tracePt t="40096" x="7359650" y="1447800"/>
          <p14:tracePt t="40101" x="7308850" y="1447800"/>
          <p14:tracePt t="40104" x="7239000" y="1447800"/>
          <p14:tracePt t="40107" x="7205663" y="1447800"/>
          <p14:tracePt t="40112" x="7153275" y="1447800"/>
          <p14:tracePt t="40116" x="7118350" y="1447800"/>
          <p14:tracePt t="40119" x="7092950" y="1447800"/>
          <p14:tracePt t="40124" x="7058025" y="1447800"/>
          <p14:tracePt t="40128" x="7050088" y="1447800"/>
          <p14:tracePt t="40132" x="7024688" y="1447800"/>
          <p14:tracePt t="40136" x="6997700" y="1438275"/>
          <p14:tracePt t="40140" x="6989763" y="1438275"/>
          <p14:tracePt t="40144" x="6980238" y="1420813"/>
          <p14:tracePt t="40148" x="6972300" y="1420813"/>
          <p14:tracePt t="40156" x="6964363" y="1412875"/>
          <p14:tracePt t="40160" x="6954838" y="1412875"/>
          <p14:tracePt t="40173" x="6946900" y="1412875"/>
          <p14:tracePt t="40777" x="6946900" y="1404938"/>
          <p14:tracePt t="40925" x="6954838" y="1404938"/>
          <p14:tracePt t="40957" x="6964363" y="1404938"/>
          <p14:tracePt t="40966" x="6972300" y="1404938"/>
          <p14:tracePt t="40973" x="6980238" y="1404938"/>
          <p14:tracePt t="40977" x="6980238" y="1412875"/>
          <p14:tracePt t="40982" x="6989763" y="1412875"/>
          <p14:tracePt t="40985" x="6989763" y="1430338"/>
          <p14:tracePt t="40993" x="6989763" y="1438275"/>
          <p14:tracePt t="40999" x="6989763" y="1447800"/>
          <p14:tracePt t="41005" x="6989763" y="1455738"/>
          <p14:tracePt t="41009" x="7007225" y="1465263"/>
          <p14:tracePt t="41015" x="7007225" y="1473200"/>
          <p14:tracePt t="41019" x="7007225" y="1498600"/>
          <p14:tracePt t="41021" x="7007225" y="1508125"/>
          <p14:tracePt t="41025" x="7007225" y="1516063"/>
          <p14:tracePt t="41030" x="7007225" y="1533525"/>
          <p14:tracePt t="41034" x="7007225" y="1550988"/>
          <p14:tracePt t="41037" x="7007225" y="1568450"/>
          <p14:tracePt t="41040" x="7007225" y="1576388"/>
          <p14:tracePt t="41044" x="7007225" y="1593850"/>
          <p14:tracePt t="41048" x="7007225" y="1611313"/>
          <p14:tracePt t="41052" x="7007225" y="1628775"/>
          <p14:tracePt t="41056" x="7007225" y="1654175"/>
          <p14:tracePt t="41060" x="7007225" y="1671638"/>
          <p14:tracePt t="41064" x="7007225" y="1706563"/>
          <p14:tracePt t="41068" x="7007225" y="1731963"/>
          <p14:tracePt t="41071" x="6997700" y="1766888"/>
          <p14:tracePt t="41076" x="6989763" y="1809750"/>
          <p14:tracePt t="41080" x="6972300" y="1843088"/>
          <p14:tracePt t="41084" x="6964363" y="1870075"/>
          <p14:tracePt t="41087" x="6937375" y="1895475"/>
          <p14:tracePt t="41091" x="6911975" y="1920875"/>
          <p14:tracePt t="41098" x="6904038" y="1938338"/>
          <p14:tracePt t="41101" x="6877050" y="1981200"/>
          <p14:tracePt t="41104" x="6834188" y="2016125"/>
          <p14:tracePt t="41108" x="6791325" y="2076450"/>
          <p14:tracePt t="41112" x="6748463" y="2119313"/>
          <p14:tracePt t="41116" x="6705600" y="2179638"/>
          <p14:tracePt t="41120" x="6661150" y="2239963"/>
          <p14:tracePt t="41124" x="6618288" y="2282825"/>
          <p14:tracePt t="41128" x="6584950" y="2317750"/>
          <p14:tracePt t="41132" x="6540500" y="2360613"/>
          <p14:tracePt t="41136" x="6497638" y="2395538"/>
          <p14:tracePt t="41140" x="6454775" y="2455863"/>
          <p14:tracePt t="41144" x="6376988" y="2506663"/>
          <p14:tracePt t="41149" x="6291263" y="2576513"/>
          <p14:tracePt t="41151" x="6213475" y="2619375"/>
          <p14:tracePt t="41155" x="6110288" y="2687638"/>
          <p14:tracePt t="41160" x="6032500" y="2722563"/>
          <p14:tracePt t="41163" x="5946775" y="2774950"/>
          <p14:tracePt t="41168" x="5851525" y="2817813"/>
          <p14:tracePt t="41172" x="5748338" y="2868613"/>
          <p14:tracePt t="41176" x="5627688" y="2921000"/>
          <p14:tracePt t="41181" x="5524500" y="2971800"/>
          <p14:tracePt t="41186" x="5421313" y="3006725"/>
          <p14:tracePt t="41188" x="5343525" y="3041650"/>
          <p14:tracePt t="41192" x="5240338" y="3092450"/>
          <p14:tracePt t="41197" x="5162550" y="3119438"/>
          <p14:tracePt t="41203" x="5084763" y="3152775"/>
          <p14:tracePt t="41204" x="5032375" y="3179763"/>
          <p14:tracePt t="41209" x="4972050" y="3213100"/>
          <p14:tracePt t="41212" x="4921250" y="3222625"/>
          <p14:tracePt t="41222" x="4818063" y="3248025"/>
          <p14:tracePt t="41224" x="4757738" y="3265488"/>
          <p14:tracePt t="41228" x="4722813" y="3273425"/>
          <p14:tracePt t="41232" x="4687888" y="3290888"/>
          <p14:tracePt t="41236" x="4627563" y="3300413"/>
          <p14:tracePt t="41240" x="4594225" y="3325813"/>
          <p14:tracePt t="41245" x="4559300" y="3343275"/>
          <p14:tracePt t="41248" x="4516438" y="3368675"/>
          <p14:tracePt t="41252" x="4481513" y="3376613"/>
          <p14:tracePt t="41257" x="4438650" y="3403600"/>
          <p14:tracePt t="41260" x="4403725" y="3421063"/>
          <p14:tracePt t="41265" x="4378325" y="3436938"/>
          <p14:tracePt t="41268" x="4343400" y="3454400"/>
          <p14:tracePt t="41271" x="4318000" y="3481388"/>
          <p14:tracePt t="41276" x="4275138" y="3506788"/>
          <p14:tracePt t="41280" x="4240213" y="3541713"/>
          <p14:tracePt t="41284" x="4197350" y="3567113"/>
          <p14:tracePt t="41288" x="4162425" y="3592513"/>
          <p14:tracePt t="41292" x="4137025" y="3617913"/>
          <p14:tracePt t="41296" x="4094163" y="3644900"/>
          <p14:tracePt t="41300" x="4076700" y="3652838"/>
          <p14:tracePt t="41304" x="4033838" y="3678238"/>
          <p14:tracePt t="41307" x="4006850" y="3722688"/>
          <p14:tracePt t="41312" x="3973513" y="3748088"/>
          <p14:tracePt t="41316" x="3930650" y="3790950"/>
          <p14:tracePt t="41320" x="3886200" y="3825875"/>
          <p14:tracePt t="41324" x="3852863" y="3851275"/>
          <p14:tracePt t="41327" x="3810000" y="3894138"/>
          <p14:tracePt t="41333" x="3775075" y="3929063"/>
          <p14:tracePt t="41335" x="3714750" y="3979863"/>
          <p14:tracePt t="41339" x="3671888" y="4014788"/>
          <p14:tracePt t="41344" x="3636963" y="4057650"/>
          <p14:tracePt t="41348" x="3584575" y="4117975"/>
          <p14:tracePt t="41352" x="3551238" y="4143375"/>
          <p14:tracePt t="41355" x="3508375" y="4178300"/>
          <p14:tracePt t="41360" x="3481388" y="4221163"/>
          <p14:tracePt t="41363" x="3448050" y="4248150"/>
          <p14:tracePt t="41368" x="3421063" y="4281488"/>
          <p14:tracePt t="41372" x="3378200" y="4308475"/>
          <p14:tracePt t="41377" x="3352800" y="4351338"/>
          <p14:tracePt t="41380" x="3317875" y="4376738"/>
          <p14:tracePt t="41384" x="3292475" y="4411663"/>
          <p14:tracePt t="41388" x="3249613" y="4437063"/>
          <p14:tracePt t="41392" x="3222625" y="4479925"/>
          <p14:tracePt t="41397" x="3189288" y="4505325"/>
          <p14:tracePt t="41400" x="3162300" y="4540250"/>
          <p14:tracePt t="41404" x="3119438" y="4583113"/>
          <p14:tracePt t="41408" x="3094038" y="4618038"/>
          <p14:tracePt t="41412" x="3068638" y="4678363"/>
          <p14:tracePt t="41416" x="3041650" y="4713288"/>
          <p14:tracePt t="41420" x="3016250" y="4756150"/>
          <p14:tracePt t="41424" x="2990850" y="4789488"/>
          <p14:tracePt t="41429" x="2981325" y="4833938"/>
          <p14:tracePt t="41433" x="2965450" y="4867275"/>
          <p14:tracePt t="41436" x="2965450" y="4894263"/>
          <p14:tracePt t="41441" x="2955925" y="4910138"/>
          <p14:tracePt t="41448" x="2955925" y="4937125"/>
          <p14:tracePt t="41453" x="2955925" y="4970463"/>
          <p14:tracePt t="41458" x="2955925" y="4979988"/>
          <p14:tracePt t="41461" x="2955925" y="4987925"/>
          <p14:tracePt t="41469" x="2955925" y="4997450"/>
          <p14:tracePt t="41473" x="2955925" y="5005388"/>
          <p14:tracePt t="41482" x="2955925" y="5014913"/>
          <p14:tracePt t="41501" x="2955925" y="5022850"/>
          <p14:tracePt t="41517" x="2955925" y="5040313"/>
          <p14:tracePt t="41541" x="2955925" y="5048250"/>
          <p14:tracePt t="41550" x="2955925" y="5057775"/>
          <p14:tracePt t="41553" x="2955925" y="5065713"/>
          <p14:tracePt t="41557" x="2955925" y="5075238"/>
          <p14:tracePt t="41561" x="2965450" y="5075238"/>
          <p14:tracePt t="41566" x="2965450" y="5083175"/>
          <p14:tracePt t="41569" x="2965450" y="5091113"/>
          <p14:tracePt t="41573" x="2965450" y="5100638"/>
          <p14:tracePt t="41577" x="2965450" y="5126038"/>
          <p14:tracePt t="41583" x="2973388" y="5135563"/>
          <p14:tracePt t="41586" x="2973388" y="5143500"/>
          <p14:tracePt t="41588" x="2981325" y="5151438"/>
          <p14:tracePt t="41592" x="2981325" y="5160963"/>
          <p14:tracePt t="41601" x="2990850" y="5178425"/>
          <p14:tracePt t="41604" x="2990850" y="5186363"/>
          <p14:tracePt t="41621" x="2990850" y="5195888"/>
          <p14:tracePt t="41625" x="3008313" y="5195888"/>
          <p14:tracePt t="41628" x="3008313" y="5203825"/>
          <p14:tracePt t="41644" x="3016250" y="5203825"/>
          <p14:tracePt t="41649" x="3016250" y="5211763"/>
          <p14:tracePt t="41669" x="3025775" y="5211763"/>
          <p14:tracePt t="41672" x="3033713" y="5211763"/>
          <p14:tracePt t="41681" x="3041650" y="5221288"/>
          <p14:tracePt t="41685" x="3051175" y="5221288"/>
          <p14:tracePt t="41688" x="3059113" y="5229225"/>
          <p14:tracePt t="41692" x="3076575" y="5229225"/>
          <p14:tracePt t="41696" x="3086100" y="5229225"/>
          <p14:tracePt t="41701" x="3094038" y="5229225"/>
          <p14:tracePt t="41704" x="3101975" y="5229225"/>
          <p14:tracePt t="41708" x="3111500" y="5246688"/>
          <p14:tracePt t="41712" x="3119438" y="5246688"/>
          <p14:tracePt t="41718" x="3146425" y="5246688"/>
          <p14:tracePt t="41720" x="3154363" y="5256213"/>
          <p14:tracePt t="41724" x="3171825" y="5256213"/>
          <p14:tracePt t="41728" x="3179763" y="5264150"/>
          <p14:tracePt t="41734" x="3206750" y="5264150"/>
          <p14:tracePt t="41736" x="3214688" y="5264150"/>
          <p14:tracePt t="41740" x="3222625" y="5264150"/>
          <p14:tracePt t="41744" x="3232150" y="5272088"/>
          <p14:tracePt t="41748" x="3240088" y="5272088"/>
          <p14:tracePt t="41752" x="3249613" y="5281613"/>
          <p14:tracePt t="41757" x="3267075" y="5281613"/>
          <p14:tracePt t="41761" x="3267075" y="5289550"/>
          <p14:tracePt t="41772" x="3275013" y="5289550"/>
          <p14:tracePt t="41777" x="3282950" y="5289550"/>
          <p14:tracePt t="41785" x="3292475" y="5299075"/>
          <p14:tracePt t="41786" x="3300413" y="5299075"/>
          <p14:tracePt t="41793" x="3309938" y="5316538"/>
          <p14:tracePt t="41799" x="3335338" y="5324475"/>
          <p14:tracePt t="41805" x="3343275" y="5324475"/>
          <p14:tracePt t="41807" x="3352800" y="5324475"/>
          <p14:tracePt t="41811" x="3360738" y="5324475"/>
          <p14:tracePt t="41815" x="3378200" y="5324475"/>
          <p14:tracePt t="41819" x="3395663" y="5332413"/>
          <p14:tracePt t="41823" x="3413125" y="5341938"/>
          <p14:tracePt t="41826" x="3421063" y="5341938"/>
          <p14:tracePt t="41831" x="3448050" y="5349875"/>
          <p14:tracePt t="41836" x="3455988" y="5349875"/>
          <p14:tracePt t="41839" x="3473450" y="5349875"/>
          <p14:tracePt t="41842" x="3481388" y="5349875"/>
          <p14:tracePt t="41847" x="3498850" y="5349875"/>
          <p14:tracePt t="41851" x="3508375" y="5359400"/>
          <p14:tracePt t="41855" x="3516313" y="5359400"/>
          <p14:tracePt t="41862" x="3524250" y="5359400"/>
          <p14:tracePt t="41866" x="3533775" y="5359400"/>
          <p14:tracePt t="41870" x="3541713" y="5359400"/>
          <p14:tracePt t="41878" x="3551238" y="5359400"/>
          <p14:tracePt t="41883" x="3559175" y="5359400"/>
          <p14:tracePt t="41886" x="3576638" y="5359400"/>
          <p14:tracePt t="41896" x="3584575" y="5359400"/>
          <p14:tracePt t="41902" x="3594100" y="5359400"/>
          <p14:tracePt t="41906" x="3602038" y="5359400"/>
          <p14:tracePt t="41915" x="3611563" y="5359400"/>
          <p14:tracePt t="41918" x="3619500" y="5359400"/>
          <p14:tracePt t="41922" x="3629025" y="5359400"/>
          <p14:tracePt t="41927" x="3644900" y="5359400"/>
          <p14:tracePt t="41932" x="3654425" y="5359400"/>
          <p14:tracePt t="41935" x="3662363" y="5359400"/>
          <p14:tracePt t="41938" x="3671888" y="5359400"/>
          <p14:tracePt t="41942" x="3679825" y="5359400"/>
          <p14:tracePt t="41951" x="3705225" y="5359400"/>
          <p14:tracePt t="41954" x="3714750" y="5359400"/>
          <p14:tracePt t="41958" x="3722688" y="5349875"/>
          <p14:tracePt t="41963" x="3732213" y="5349875"/>
          <p14:tracePt t="41967" x="3740150" y="5349875"/>
          <p14:tracePt t="41971" x="3749675" y="5349875"/>
          <p14:tracePt t="41982" x="3757613" y="5341938"/>
          <p14:tracePt t="41987" x="3775075" y="5341938"/>
          <p14:tracePt t="41991" x="3775075" y="5332413"/>
          <p14:tracePt t="41994" x="3783013" y="5332413"/>
          <p14:tracePt t="42002" x="3792538" y="5324475"/>
          <p14:tracePt t="42007" x="3800475" y="5324475"/>
          <p14:tracePt t="42010" x="3810000" y="5324475"/>
          <p14:tracePt t="42015" x="3817938" y="5316538"/>
          <p14:tracePt t="42024" x="3825875" y="5316538"/>
          <p14:tracePt t="42027" x="3825875" y="5299075"/>
          <p14:tracePt t="42032" x="3835400" y="5299075"/>
          <p14:tracePt t="42034" x="3835400" y="5289550"/>
          <p14:tracePt t="42039" x="3852863" y="5289550"/>
          <p14:tracePt t="42042" x="3860800" y="5281613"/>
          <p14:tracePt t="42046" x="3870325" y="5281613"/>
          <p14:tracePt t="42051" x="3878263" y="5272088"/>
          <p14:tracePt t="42054" x="3886200" y="5272088"/>
          <p14:tracePt t="42058" x="3895725" y="5264150"/>
          <p14:tracePt t="42063" x="3903663" y="5264150"/>
          <p14:tracePt t="42068" x="3930650" y="5256213"/>
          <p14:tracePt t="42072" x="3938588" y="5246688"/>
          <p14:tracePt t="42074" x="3946525" y="5246688"/>
          <p14:tracePt t="42078" x="3956050" y="5229225"/>
          <p14:tracePt t="42086" x="3973513" y="5221288"/>
          <p14:tracePt t="42091" x="3981450" y="5221288"/>
          <p14:tracePt t="42094" x="3981450" y="5211763"/>
          <p14:tracePt t="42099" x="3990975" y="5211763"/>
          <p14:tracePt t="42103" x="3990975" y="5203825"/>
          <p14:tracePt t="42106" x="3998913" y="5203825"/>
          <p14:tracePt t="42110" x="4006850" y="5195888"/>
          <p14:tracePt t="42115" x="4016375" y="5186363"/>
          <p14:tracePt t="42119" x="4024313" y="5178425"/>
          <p14:tracePt t="42122" x="4033838" y="5160963"/>
          <p14:tracePt t="42126" x="4059238" y="5151438"/>
          <p14:tracePt t="42135" x="4067175" y="5151438"/>
          <p14:tracePt t="42138" x="4102100" y="5135563"/>
          <p14:tracePt t="42148" x="4119563" y="5108575"/>
          <p14:tracePt t="42151" x="4144963" y="5100638"/>
          <p14:tracePt t="42154" x="4154488" y="5091113"/>
          <p14:tracePt t="42159" x="4162425" y="5083175"/>
          <p14:tracePt t="42163" x="4171950" y="5083175"/>
          <p14:tracePt t="42169" x="4171950" y="5075238"/>
          <p14:tracePt t="42171" x="4179888" y="5075238"/>
          <p14:tracePt t="42178" x="4187825" y="5065713"/>
          <p14:tracePt t="42187" x="4197350" y="5065713"/>
          <p14:tracePt t="42191" x="4197350" y="5057775"/>
          <p14:tracePt t="42195" x="4214813" y="5040313"/>
          <p14:tracePt t="42199" x="4222750" y="5040313"/>
          <p14:tracePt t="42203" x="4232275" y="5030788"/>
          <p14:tracePt t="42206" x="4240213" y="5022850"/>
          <p14:tracePt t="42215" x="4248150" y="5014913"/>
          <p14:tracePt t="42219" x="4257675" y="5005388"/>
          <p14:tracePt t="42222" x="4265613" y="5005388"/>
          <p14:tracePt t="42232" x="4275138" y="4997450"/>
          <p14:tracePt t="42235" x="4292600" y="4997450"/>
          <p14:tracePt t="42239" x="4292600" y="4987925"/>
          <p14:tracePt t="42243" x="4300538" y="4970463"/>
          <p14:tracePt t="42251" x="4308475" y="4970463"/>
          <p14:tracePt t="42255" x="4308475" y="4962525"/>
          <p14:tracePt t="42260" x="4318000" y="4954588"/>
          <p14:tracePt t="42263" x="4325938" y="4954588"/>
          <p14:tracePt t="42267" x="4335463" y="4945063"/>
          <p14:tracePt t="42278" x="4343400" y="4937125"/>
          <p14:tracePt t="42283" x="4360863" y="4937125"/>
          <p14:tracePt t="42286" x="4360863" y="4927600"/>
          <p14:tracePt t="42290" x="4368800" y="4927600"/>
          <p14:tracePt t="42295" x="4378325" y="4919663"/>
          <p14:tracePt t="42303" x="4386263" y="4919663"/>
          <p14:tracePt t="42315" x="4395788" y="4902200"/>
          <p14:tracePt t="42319" x="4403725" y="4902200"/>
          <p14:tracePt t="42322" x="4403725" y="4894263"/>
          <p14:tracePt t="42328" x="4413250" y="4894263"/>
          <p14:tracePt t="42335" x="4429125" y="4894263"/>
          <p14:tracePt t="42338" x="4429125" y="4884738"/>
          <p14:tracePt t="42342" x="4438650" y="4884738"/>
          <p14:tracePt t="42347" x="4446588" y="4884738"/>
          <p14:tracePt t="42358" x="4456113" y="4884738"/>
          <p14:tracePt t="42375" x="4464050" y="4876800"/>
          <p14:tracePt t="42384" x="4473575" y="4876800"/>
          <p14:tracePt t="42386" x="4473575" y="4867275"/>
          <p14:tracePt t="42391" x="4481513" y="4867275"/>
          <p14:tracePt t="42415" x="4498975" y="4859338"/>
          <p14:tracePt t="42422" x="4506913" y="4859338"/>
          <p14:tracePt t="42435" x="4516438" y="4859338"/>
          <p14:tracePt t="42450" x="4524375" y="4859338"/>
          <p14:tracePt t="42451" x="4533900" y="4849813"/>
          <p14:tracePt t="42455" x="4541838" y="4849813"/>
          <p14:tracePt t="42458" x="4541838" y="4841875"/>
          <p14:tracePt t="42462" x="4549775" y="4841875"/>
          <p14:tracePt t="42467" x="4549775" y="4824413"/>
          <p14:tracePt t="42470" x="4559300" y="4824413"/>
          <p14:tracePt t="42478" x="4576763" y="4824413"/>
          <p14:tracePt t="42486" x="4584700" y="4824413"/>
          <p14:tracePt t="42494" x="4594225" y="4816475"/>
          <p14:tracePt t="42499" x="4602163" y="4816475"/>
          <p14:tracePt t="42506" x="4610100" y="4806950"/>
          <p14:tracePt t="42515" x="4619625" y="4806950"/>
          <p14:tracePt t="42535" x="4627563" y="4806950"/>
          <p14:tracePt t="42547" x="4645025" y="4806950"/>
          <p14:tracePt t="42559" x="4654550" y="4799013"/>
          <p14:tracePt t="42567" x="4662488" y="4799013"/>
          <p14:tracePt t="42573" x="4670425" y="4799013"/>
          <p14:tracePt t="42575" x="4670425" y="4789488"/>
          <p14:tracePt t="42579" x="4679950" y="4789488"/>
          <p14:tracePt t="42583" x="4687888" y="4781550"/>
          <p14:tracePt t="42591" x="4697413" y="4781550"/>
          <p14:tracePt t="42595" x="4697413" y="4773613"/>
          <p14:tracePt t="42600" x="4714875" y="4773613"/>
          <p14:tracePt t="42603" x="4722813" y="4773613"/>
          <p14:tracePt t="42607" x="4730750" y="4773613"/>
          <p14:tracePt t="42611" x="4740275" y="4773613"/>
          <p14:tracePt t="42616" x="4748213" y="4756150"/>
          <p14:tracePt t="42620" x="4757738" y="4756150"/>
          <p14:tracePt t="42623" x="4757738" y="4746625"/>
          <p14:tracePt t="42627" x="4765675" y="4746625"/>
          <p14:tracePt t="42638" x="4775200" y="4738688"/>
          <p14:tracePt t="42643" x="4791075" y="4738688"/>
          <p14:tracePt t="42652" x="4800600" y="4738688"/>
          <p14:tracePt t="42659" x="4808538" y="4738688"/>
          <p14:tracePt t="42691" x="4808538" y="4729163"/>
          <p14:tracePt t="42695" x="4818063" y="4729163"/>
          <p14:tracePt t="42703" x="4826000" y="4729163"/>
          <p14:tracePt t="42719" x="4826000" y="4721225"/>
          <p14:tracePt t="42727" x="4835525" y="4721225"/>
          <p14:tracePt t="42761" x="4843463" y="4721225"/>
          <p14:tracePt t="43079" x="4835525" y="4729163"/>
          <p14:tracePt t="43084" x="4826000" y="4738688"/>
          <p14:tracePt t="43088" x="4818063" y="4746625"/>
          <p14:tracePt t="43091" x="4791075" y="4764088"/>
          <p14:tracePt t="43095" x="4775200" y="4764088"/>
          <p14:tracePt t="43104" x="4730750" y="4773613"/>
          <p14:tracePt t="43107" x="4670425" y="4799013"/>
          <p14:tracePt t="43111" x="4637088" y="4799013"/>
          <p14:tracePt t="43118" x="4602163" y="4806950"/>
          <p14:tracePt t="43121" x="4549775" y="4806950"/>
          <p14:tracePt t="43123" x="4506913" y="4824413"/>
          <p14:tracePt t="43126" x="4456113" y="4824413"/>
          <p14:tracePt t="43130" x="4421188" y="4833938"/>
          <p14:tracePt t="43134" x="4368800" y="4833938"/>
          <p14:tracePt t="43138" x="4318000" y="4849813"/>
          <p14:tracePt t="43142" x="4283075" y="4849813"/>
          <p14:tracePt t="43146" x="4187825" y="4867275"/>
          <p14:tracePt t="43150" x="4094163" y="4867275"/>
          <p14:tracePt t="43154" x="3981450" y="4867275"/>
          <p14:tracePt t="43158" x="3860800" y="4867275"/>
          <p14:tracePt t="43162" x="3810000" y="4867275"/>
          <p14:tracePt t="43166" x="3757613" y="4867275"/>
          <p14:tracePt t="43170" x="3705225" y="4867275"/>
          <p14:tracePt t="43174" x="3644900" y="4867275"/>
          <p14:tracePt t="43178" x="3568700" y="4867275"/>
          <p14:tracePt t="43182" x="3498850" y="4867275"/>
          <p14:tracePt t="43186" x="3430588" y="4867275"/>
          <p14:tracePt t="43190" x="3352800" y="4859338"/>
          <p14:tracePt t="43194" x="3300413" y="4859338"/>
          <p14:tracePt t="43198" x="3232150" y="4841875"/>
          <p14:tracePt t="43202" x="3179763" y="4833938"/>
          <p14:tracePt t="43206" x="3101975" y="4833938"/>
          <p14:tracePt t="43210" x="3033713" y="4816475"/>
          <p14:tracePt t="43215" x="2955925" y="4799013"/>
          <p14:tracePt t="43219" x="2887663" y="4799013"/>
          <p14:tracePt t="43223" x="2809875" y="4781550"/>
          <p14:tracePt t="43226" x="2757488" y="4781550"/>
          <p14:tracePt t="43230" x="2706688" y="4773613"/>
          <p14:tracePt t="43236" x="2671763" y="4773613"/>
          <p14:tracePt t="43239" x="2619375" y="4773613"/>
          <p14:tracePt t="43242" x="2568575" y="4773613"/>
          <p14:tracePt t="43246" x="2533650" y="4773613"/>
          <p14:tracePt t="43252" x="2490788" y="4773613"/>
          <p14:tracePt t="43255" x="2473325" y="4773613"/>
          <p14:tracePt t="43262" x="2447925" y="4773613"/>
          <p14:tracePt t="43268" x="2438400" y="4773613"/>
          <p14:tracePt t="43270" x="2430463" y="4773613"/>
          <p14:tracePt t="43273" x="2422525" y="4773613"/>
          <p14:tracePt t="43281" x="2413000" y="4773613"/>
          <p14:tracePt t="43289" x="2405063" y="4773613"/>
          <p14:tracePt t="43293" x="2395538" y="4773613"/>
          <p14:tracePt t="43306" x="2378075" y="4773613"/>
          <p14:tracePt t="43310" x="2378075" y="4781550"/>
          <p14:tracePt t="43314" x="2370138" y="4781550"/>
          <p14:tracePt t="43318" x="2352675" y="4789488"/>
          <p14:tracePt t="43321" x="2344738" y="4789488"/>
          <p14:tracePt t="43326" x="2317750" y="4789488"/>
          <p14:tracePt t="43330" x="2301875" y="4789488"/>
          <p14:tracePt t="43335" x="2274888" y="4789488"/>
          <p14:tracePt t="43338" x="2249488" y="4781550"/>
          <p14:tracePt t="43342" x="2224088" y="4764088"/>
          <p14:tracePt t="43345" x="2206625" y="4764088"/>
          <p14:tracePt t="43350" x="2179638" y="4756150"/>
          <p14:tracePt t="43353" x="2154238" y="4746625"/>
          <p14:tracePt t="43358" x="2146300" y="4746625"/>
          <p14:tracePt t="43362" x="2128838" y="4729163"/>
          <p14:tracePt t="43367" x="2119313" y="4721225"/>
          <p14:tracePt t="43370" x="2093913" y="4721225"/>
          <p14:tracePt t="43373" x="2076450" y="4713288"/>
          <p14:tracePt t="43377" x="2058988" y="4713288"/>
          <p14:tracePt t="43383" x="2051050" y="4703763"/>
          <p14:tracePt t="43387" x="2043113" y="4695825"/>
          <p14:tracePt t="43391" x="2033588" y="4678363"/>
          <p14:tracePt t="43395" x="2025650" y="4670425"/>
          <p14:tracePt t="43400" x="2016125" y="4660900"/>
          <p14:tracePt t="43403" x="2016125" y="4652963"/>
          <p14:tracePt t="43407" x="2008188" y="4652963"/>
          <p14:tracePt t="43411" x="1990725" y="4643438"/>
          <p14:tracePt t="43417" x="1990725" y="4635500"/>
          <p14:tracePt t="43423" x="1990725" y="4625975"/>
          <p14:tracePt t="43427" x="1990725" y="4618038"/>
          <p14:tracePt t="43435" x="1982788" y="4592638"/>
          <p14:tracePt t="43438" x="1973263" y="4592638"/>
          <p14:tracePt t="43442" x="1973263" y="4583113"/>
          <p14:tracePt t="43446" x="1973263" y="4575175"/>
          <p14:tracePt t="43450" x="1973263" y="4557713"/>
          <p14:tracePt t="43454" x="1973263" y="4540250"/>
          <p14:tracePt t="43458" x="1973263" y="4522788"/>
          <p14:tracePt t="43462" x="1973263" y="4514850"/>
          <p14:tracePt t="43466" x="1973263" y="4505325"/>
          <p14:tracePt t="43470" x="1973263" y="4497388"/>
          <p14:tracePt t="43474" x="1973263" y="4479925"/>
          <p14:tracePt t="43478" x="1973263" y="4471988"/>
          <p14:tracePt t="43482" x="1973263" y="4462463"/>
          <p14:tracePt t="43486" x="1973263" y="4454525"/>
          <p14:tracePt t="43489" x="1973263" y="4445000"/>
          <p14:tracePt t="43494" x="1982788" y="4437063"/>
          <p14:tracePt t="43498" x="1998663" y="4437063"/>
          <p14:tracePt t="43506" x="1998663" y="4429125"/>
          <p14:tracePt t="43509" x="1998663" y="4411663"/>
          <p14:tracePt t="43518" x="2008188" y="4402138"/>
          <p14:tracePt t="43522" x="2016125" y="4394200"/>
          <p14:tracePt t="43526" x="2016125" y="4384675"/>
          <p14:tracePt t="43530" x="2025650" y="4376738"/>
          <p14:tracePt t="43534" x="2025650" y="4368800"/>
          <p14:tracePt t="43538" x="2033588" y="4359275"/>
          <p14:tracePt t="43551" x="2033588" y="4351338"/>
          <p14:tracePt t="43558" x="2033588" y="4333875"/>
          <p14:tracePt t="43563" x="2043113" y="4324350"/>
          <p14:tracePt t="43566" x="2051050" y="4324350"/>
          <p14:tracePt t="43572" x="2051050" y="4316413"/>
          <p14:tracePt t="43574" x="2068513" y="4308475"/>
          <p14:tracePt t="43582" x="2076450" y="4308475"/>
          <p14:tracePt t="43586" x="2076450" y="4298950"/>
          <p14:tracePt t="43590" x="2085975" y="4291013"/>
          <p14:tracePt t="43594" x="2093913" y="4291013"/>
          <p14:tracePt t="43598" x="2111375" y="4273550"/>
          <p14:tracePt t="43602" x="2128838" y="4264025"/>
          <p14:tracePt t="43605" x="2128838" y="4256088"/>
          <p14:tracePt t="43610" x="2136775" y="4248150"/>
          <p14:tracePt t="43615" x="2146300" y="4248150"/>
          <p14:tracePt t="43618" x="2146300" y="4238625"/>
          <p14:tracePt t="43622" x="2154238" y="4238625"/>
          <p14:tracePt t="43626" x="2163763" y="4230688"/>
          <p14:tracePt t="43630" x="2163763" y="4221163"/>
          <p14:tracePt t="43634" x="2171700" y="4203700"/>
          <p14:tracePt t="43638" x="2179638" y="4195763"/>
          <p14:tracePt t="43641" x="2197100" y="4195763"/>
          <p14:tracePt t="43646" x="2206625" y="4178300"/>
          <p14:tracePt t="43650" x="2214563" y="4178300"/>
          <p14:tracePt t="43653" x="2224088" y="4170363"/>
          <p14:tracePt t="43658" x="2224088" y="4160838"/>
          <p14:tracePt t="43662" x="2232025" y="4143375"/>
          <p14:tracePt t="43666" x="2257425" y="4135438"/>
          <p14:tracePt t="43670" x="2266950" y="4127500"/>
          <p14:tracePt t="43674" x="2274888" y="4117975"/>
          <p14:tracePt t="43678" x="2284413" y="4110038"/>
          <p14:tracePt t="43682" x="2292350" y="4100513"/>
          <p14:tracePt t="43686" x="2301875" y="4100513"/>
          <p14:tracePt t="43690" x="2301875" y="4083050"/>
          <p14:tracePt t="43695" x="2317750" y="4083050"/>
          <p14:tracePt t="43698" x="2317750" y="4075113"/>
          <p14:tracePt t="43702" x="2327275" y="4075113"/>
          <p14:tracePt t="43761" x="2335213" y="4075113"/>
          <p14:tracePt t="43768" x="2344738" y="4075113"/>
          <p14:tracePt t="43775" x="2352675" y="4075113"/>
          <p14:tracePt t="43779" x="2362200" y="4075113"/>
          <p14:tracePt t="43787" x="2387600" y="4075113"/>
          <p14:tracePt t="43791" x="2395538" y="4075113"/>
          <p14:tracePt t="43796" x="2413000" y="4092575"/>
          <p14:tracePt t="43800" x="2438400" y="4100513"/>
          <p14:tracePt t="43807" x="2447925" y="4135438"/>
          <p14:tracePt t="43811" x="2447925" y="4152900"/>
          <p14:tracePt t="43817" x="2465388" y="4178300"/>
          <p14:tracePt t="43825" x="2482850" y="4238625"/>
          <p14:tracePt t="43826" x="2508250" y="4264025"/>
          <p14:tracePt t="43830" x="2533650" y="4298950"/>
          <p14:tracePt t="43834" x="2559050" y="4341813"/>
          <p14:tracePt t="43838" x="2586038" y="4376738"/>
          <p14:tracePt t="43842" x="2611438" y="4419600"/>
          <p14:tracePt t="43846" x="2654300" y="4454525"/>
          <p14:tracePt t="43852" x="2679700" y="4497388"/>
          <p14:tracePt t="43854" x="2706688" y="4532313"/>
          <p14:tracePt t="43858" x="2732088" y="4557713"/>
          <p14:tracePt t="43862" x="2767013" y="4600575"/>
          <p14:tracePt t="43866" x="2792413" y="4625975"/>
          <p14:tracePt t="43870" x="2817813" y="4660900"/>
          <p14:tracePt t="43874" x="2844800" y="4686300"/>
          <p14:tracePt t="43878" x="2870200" y="4713288"/>
          <p14:tracePt t="43883" x="2905125" y="4738688"/>
          <p14:tracePt t="43886" x="2930525" y="4764088"/>
          <p14:tracePt t="43900" x="3059113" y="4816475"/>
          <p14:tracePt t="43903" x="3101975" y="4841875"/>
          <p14:tracePt t="43906" x="3136900" y="4841875"/>
          <p14:tracePt t="43910" x="3171825" y="4849813"/>
          <p14:tracePt t="43914" x="3214688" y="4867275"/>
          <p14:tracePt t="43918" x="3249613" y="4867275"/>
          <p14:tracePt t="43922" x="3275013" y="4876800"/>
          <p14:tracePt t="43926" x="3309938" y="4894263"/>
          <p14:tracePt t="43930" x="3335338" y="4894263"/>
          <p14:tracePt t="43934" x="3370263" y="4902200"/>
          <p14:tracePt t="43938" x="3395663" y="4910138"/>
          <p14:tracePt t="43942" x="3430588" y="4910138"/>
          <p14:tracePt t="43946" x="3455988" y="4927600"/>
          <p14:tracePt t="43951" x="3490913" y="4927600"/>
          <p14:tracePt t="43954" x="3524250" y="4927600"/>
          <p14:tracePt t="43958" x="3568700" y="4927600"/>
          <p14:tracePt t="43962" x="3619500" y="4927600"/>
          <p14:tracePt t="43967" x="3654425" y="4937125"/>
          <p14:tracePt t="43970" x="3705225" y="4937125"/>
          <p14:tracePt t="43974" x="3740150" y="4937125"/>
          <p14:tracePt t="43978" x="3783013" y="4937125"/>
          <p14:tracePt t="43982" x="3835400" y="4937125"/>
          <p14:tracePt t="43986" x="3886200" y="4937125"/>
          <p14:tracePt t="43990" x="3938588" y="4937125"/>
          <p14:tracePt t="43994" x="3973513" y="4937125"/>
          <p14:tracePt t="43999" x="3998913" y="4919663"/>
          <p14:tracePt t="44002" x="4016375" y="4919663"/>
          <p14:tracePt t="44006" x="4041775" y="4910138"/>
          <p14:tracePt t="44011" x="4067175" y="4910138"/>
          <p14:tracePt t="44015" x="4102100" y="4902200"/>
          <p14:tracePt t="44019" x="4127500" y="4884738"/>
          <p14:tracePt t="44024" x="4144963" y="4876800"/>
          <p14:tracePt t="44028" x="4171950" y="4859338"/>
          <p14:tracePt t="44032" x="4197350" y="4859338"/>
          <p14:tracePt t="44035" x="4205288" y="4849813"/>
          <p14:tracePt t="44041" x="4222750" y="4841875"/>
          <p14:tracePt t="44043" x="4232275" y="4833938"/>
          <p14:tracePt t="44048" x="4257675" y="4824413"/>
          <p14:tracePt t="44051" x="4265613" y="4816475"/>
          <p14:tracePt t="44059" x="4283075" y="4799013"/>
          <p14:tracePt t="44063" x="4300538" y="4789488"/>
          <p14:tracePt t="44075" x="4325938" y="4773613"/>
          <p14:tracePt t="44077" x="4335463" y="4764088"/>
          <p14:tracePt t="44082" x="4335463" y="4756150"/>
          <p14:tracePt t="44086" x="4360863" y="4738688"/>
          <p14:tracePt t="44090" x="4368800" y="4729163"/>
          <p14:tracePt t="44094" x="4378325" y="4713288"/>
          <p14:tracePt t="44099" x="4403725" y="4695825"/>
          <p14:tracePt t="44102" x="4413250" y="4686300"/>
          <p14:tracePt t="44106" x="4421188" y="4670425"/>
          <p14:tracePt t="44110" x="4446588" y="4652963"/>
          <p14:tracePt t="44114" x="4456113" y="4643438"/>
          <p14:tracePt t="44118" x="4464050" y="4635500"/>
          <p14:tracePt t="44122" x="4473575" y="4625975"/>
          <p14:tracePt t="44126" x="4489450" y="4610100"/>
          <p14:tracePt t="44130" x="4498975" y="4592638"/>
          <p14:tracePt t="44135" x="4506913" y="4583113"/>
          <p14:tracePt t="44138" x="4516438" y="4565650"/>
          <p14:tracePt t="44143" x="4524375" y="4565650"/>
          <p14:tracePt t="44148" x="4533900" y="4557713"/>
          <p14:tracePt t="44152" x="4541838" y="4540250"/>
          <p14:tracePt t="44157" x="4559300" y="4532313"/>
          <p14:tracePt t="44159" x="4567238" y="4522788"/>
          <p14:tracePt t="44163" x="4576763" y="4514850"/>
          <p14:tracePt t="44168" x="4584700" y="4514850"/>
          <p14:tracePt t="44173" x="4594225" y="4505325"/>
          <p14:tracePt t="44180" x="4602163" y="4497388"/>
          <p14:tracePt t="44184" x="4610100" y="4489450"/>
          <p14:tracePt t="44191" x="4637088" y="4471988"/>
          <p14:tracePt t="44197" x="4645025" y="4462463"/>
          <p14:tracePt t="44201" x="4670425" y="4454525"/>
          <p14:tracePt t="44205" x="4679950" y="4454525"/>
          <p14:tracePt t="44208" x="4687888" y="4445000"/>
          <p14:tracePt t="44211" x="4697413" y="4437063"/>
          <p14:tracePt t="44216" x="4705350" y="4437063"/>
          <p14:tracePt t="44220" x="4714875" y="4429125"/>
          <p14:tracePt t="44224" x="4722813" y="4429125"/>
          <p14:tracePt t="44228" x="4740275" y="4411663"/>
          <p14:tracePt t="44230" x="4748213" y="4411663"/>
          <p14:tracePt t="44234" x="4757738" y="4402138"/>
          <p14:tracePt t="44242" x="4765675" y="4402138"/>
          <p14:tracePt t="44246" x="4775200" y="4402138"/>
          <p14:tracePt t="44251" x="4783138" y="4402138"/>
          <p14:tracePt t="44254" x="4791075" y="4402138"/>
          <p14:tracePt t="44258" x="4800600" y="4402138"/>
          <p14:tracePt t="44268" x="4818063" y="4402138"/>
          <p14:tracePt t="44270" x="4835525" y="4402138"/>
          <p14:tracePt t="44274" x="4843463" y="4402138"/>
          <p14:tracePt t="44278" x="4851400" y="4402138"/>
          <p14:tracePt t="44282" x="4860925" y="4402138"/>
          <p14:tracePt t="44286" x="4878388" y="4402138"/>
          <p14:tracePt t="44290" x="4895850" y="4402138"/>
          <p14:tracePt t="44294" x="4903788" y="4402138"/>
          <p14:tracePt t="44299" x="4911725" y="4402138"/>
          <p14:tracePt t="44302" x="4938713" y="4402138"/>
          <p14:tracePt t="44306" x="4946650" y="4402138"/>
          <p14:tracePt t="44310" x="4956175" y="4402138"/>
          <p14:tracePt t="44314" x="4972050" y="4402138"/>
          <p14:tracePt t="44318" x="4989513" y="4402138"/>
          <p14:tracePt t="44322" x="4999038" y="4402138"/>
          <p14:tracePt t="44326" x="5016500" y="4402138"/>
          <p14:tracePt t="44330" x="5024438" y="4402138"/>
          <p14:tracePt t="44335" x="5032375" y="4402138"/>
          <p14:tracePt t="44338" x="5049838" y="4402138"/>
          <p14:tracePt t="44342" x="5067300" y="4402138"/>
          <p14:tracePt t="44346" x="5076825" y="4402138"/>
          <p14:tracePt t="44351" x="5084763" y="4402138"/>
          <p14:tracePt t="44355" x="5092700" y="4419600"/>
          <p14:tracePt t="44362" x="5119688" y="4429125"/>
          <p14:tracePt t="44367" x="5127625" y="4429125"/>
          <p14:tracePt t="44370" x="5137150" y="4429125"/>
          <p14:tracePt t="44374" x="5145088" y="4429125"/>
          <p14:tracePt t="44378" x="5153025" y="4437063"/>
          <p14:tracePt t="44386" x="5180013" y="4437063"/>
          <p14:tracePt t="44390" x="5187950" y="4445000"/>
          <p14:tracePt t="44394" x="5197475" y="4445000"/>
          <p14:tracePt t="44399" x="5205413" y="4454525"/>
          <p14:tracePt t="44406" x="5230813" y="4454525"/>
          <p14:tracePt t="44410" x="5240338" y="4454525"/>
          <p14:tracePt t="44415" x="5248275" y="4462463"/>
          <p14:tracePt t="44418" x="5257800" y="4462463"/>
          <p14:tracePt t="44422" x="5257800" y="4479925"/>
          <p14:tracePt t="44426" x="5265738" y="4479925"/>
          <p14:tracePt t="44430" x="5273675" y="4489450"/>
          <p14:tracePt t="44438" x="5283200" y="4489450"/>
          <p14:tracePt t="44443" x="5300663" y="4497388"/>
          <p14:tracePt t="44446" x="5308600" y="4497388"/>
          <p14:tracePt t="44451" x="5318125" y="4505325"/>
          <p14:tracePt t="44455" x="5326063" y="4505325"/>
          <p14:tracePt t="44459" x="5326063" y="4514850"/>
          <p14:tracePt t="44463" x="5334000" y="4514850"/>
          <p14:tracePt t="44468" x="5343525" y="4514850"/>
          <p14:tracePt t="44472" x="5351463" y="4514850"/>
          <p14:tracePt t="44475" x="5368925" y="4522788"/>
          <p14:tracePt t="44485" x="5378450" y="4532313"/>
          <p14:tracePt t="44489" x="5386388" y="4540250"/>
          <p14:tracePt t="44493" x="5394325" y="4540250"/>
          <p14:tracePt t="44495" x="5403850" y="4540250"/>
          <p14:tracePt t="44501" x="5411788" y="4557713"/>
          <p14:tracePt t="44505" x="5438775" y="4565650"/>
          <p14:tracePt t="44511" x="5454650" y="4575175"/>
          <p14:tracePt t="44514" x="5464175" y="4575175"/>
          <p14:tracePt t="44519" x="5472113" y="4583113"/>
          <p14:tracePt t="44522" x="5481638" y="4583113"/>
          <p14:tracePt t="44526" x="5499100" y="4592638"/>
          <p14:tracePt t="44535" x="5507038" y="4600575"/>
          <p14:tracePt t="44538" x="5514975" y="4600575"/>
          <p14:tracePt t="44542" x="5514975" y="4618038"/>
          <p14:tracePt t="44546" x="5524500" y="4625975"/>
          <p14:tracePt t="44551" x="5532438" y="4625975"/>
          <p14:tracePt t="44554" x="5532438" y="4635500"/>
          <p14:tracePt t="44562" x="5541963" y="4643438"/>
          <p14:tracePt t="44566" x="5549900" y="4643438"/>
          <p14:tracePt t="44570" x="5567363" y="4652963"/>
          <p14:tracePt t="44574" x="5567363" y="4660900"/>
          <p14:tracePt t="44578" x="5575300" y="4670425"/>
          <p14:tracePt t="44583" x="5584825" y="4686300"/>
          <p14:tracePt t="44586" x="5592763" y="4686300"/>
          <p14:tracePt t="44590" x="5592763" y="4695825"/>
          <p14:tracePt t="44594" x="5602288" y="4695825"/>
          <p14:tracePt t="44598" x="5610225" y="4703763"/>
          <p14:tracePt t="44602" x="5619750" y="4713288"/>
          <p14:tracePt t="44606" x="5635625" y="4713288"/>
          <p14:tracePt t="44610" x="5635625" y="4721225"/>
          <p14:tracePt t="44614" x="5645150" y="4729163"/>
          <p14:tracePt t="44618" x="5645150" y="4738688"/>
          <p14:tracePt t="44623" x="5653088" y="4756150"/>
          <p14:tracePt t="44626" x="5662613" y="4764088"/>
          <p14:tracePt t="44630" x="5670550" y="4764088"/>
          <p14:tracePt t="44635" x="5680075" y="4773613"/>
          <p14:tracePt t="44638" x="5688013" y="4789488"/>
          <p14:tracePt t="44642" x="5688013" y="4799013"/>
          <p14:tracePt t="44645" x="5705475" y="4816475"/>
          <p14:tracePt t="44650" x="5713413" y="4816475"/>
          <p14:tracePt t="44654" x="5730875" y="4824413"/>
          <p14:tracePt t="44658" x="5740400" y="4824413"/>
          <p14:tracePt t="44662" x="5756275" y="4833938"/>
          <p14:tracePt t="44666" x="5773738" y="4833938"/>
          <p14:tracePt t="44670" x="5773738" y="4841875"/>
          <p14:tracePt t="44674" x="5783263" y="4841875"/>
          <p14:tracePt t="44677" x="5791200" y="4849813"/>
          <p14:tracePt t="44682" x="5800725" y="4849813"/>
          <p14:tracePt t="44686" x="5808663" y="4849813"/>
          <p14:tracePt t="44689" x="5826125" y="4859338"/>
          <p14:tracePt t="44693" x="5834063" y="4867275"/>
          <p14:tracePt t="44703" x="5851525" y="4894263"/>
          <p14:tracePt t="44707" x="5861050" y="4902200"/>
          <p14:tracePt t="44711" x="5861050" y="4910138"/>
          <p14:tracePt t="44716" x="5876925" y="4910138"/>
          <p14:tracePt t="44719" x="5886450" y="4919663"/>
          <p14:tracePt t="44727" x="5894388" y="4937125"/>
          <p14:tracePt t="44735" x="5903913" y="4937125"/>
          <p14:tracePt t="44739" x="5903913" y="4945063"/>
          <p14:tracePt t="44743" x="5911850" y="4945063"/>
          <p14:tracePt t="44752" x="5921375" y="4945063"/>
          <p14:tracePt t="44756" x="5929313" y="4954588"/>
          <p14:tracePt t="44761" x="5946775" y="4954588"/>
          <p14:tracePt t="44763" x="5954713" y="4962525"/>
          <p14:tracePt t="44772" x="5964238" y="4962525"/>
          <p14:tracePt t="44775" x="5972175" y="4962525"/>
          <p14:tracePt t="44779" x="5981700" y="4970463"/>
          <p14:tracePt t="44785" x="5989638" y="4970463"/>
          <p14:tracePt t="44791" x="6015038" y="4970463"/>
          <p14:tracePt t="44795" x="6032500" y="4970463"/>
          <p14:tracePt t="44798" x="6042025" y="4979988"/>
          <p14:tracePt t="44802" x="6049963" y="4979988"/>
          <p14:tracePt t="44806" x="6057900" y="4987925"/>
          <p14:tracePt t="44810" x="6067425" y="4987925"/>
          <p14:tracePt t="44814" x="6084888" y="4987925"/>
          <p14:tracePt t="44818" x="6102350" y="4987925"/>
          <p14:tracePt t="44822" x="6110288" y="5005388"/>
          <p14:tracePt t="44830" x="6118225" y="5005388"/>
          <p14:tracePt t="44834" x="6127750" y="5005388"/>
          <p14:tracePt t="44838" x="6145213" y="5005388"/>
          <p14:tracePt t="44846" x="6153150" y="5005388"/>
          <p14:tracePt t="44854" x="6162675" y="5005388"/>
          <p14:tracePt t="44862" x="6170613" y="5005388"/>
          <p14:tracePt t="44923" x="6178550" y="5005388"/>
          <p14:tracePt t="44932" x="6188075" y="5005388"/>
          <p14:tracePt t="44936" x="6196013" y="4997450"/>
          <p14:tracePt t="44947" x="6213475" y="4997450"/>
          <p14:tracePt t="44968" x="6223000" y="4997450"/>
          <p14:tracePt t="44977" x="6230938" y="4997450"/>
          <p14:tracePt t="44991" x="6238875" y="4997450"/>
          <p14:tracePt t="45003" x="6248400" y="4997450"/>
          <p14:tracePt t="45011" x="6256338" y="4997450"/>
          <p14:tracePt t="45031" x="6265863" y="4997450"/>
          <p14:tracePt t="45140" x="6283325" y="4997450"/>
          <p14:tracePt t="45148" x="6291263" y="4997450"/>
          <p14:tracePt t="45180" x="6299200" y="4997450"/>
          <p14:tracePt t="45199" x="6308725" y="5005388"/>
          <p14:tracePt t="46040" x="6308725" y="5014913"/>
          <p14:tracePt t="46063" x="6308725" y="5022850"/>
          <p14:tracePt t="46127" x="6299200" y="5022850"/>
          <p14:tracePt t="46136" x="6299200" y="5030788"/>
          <p14:tracePt t="46148" x="6291263" y="5030788"/>
          <p14:tracePt t="46175" x="6273800" y="5030788"/>
          <p14:tracePt t="46183" x="6265863" y="5030788"/>
          <p14:tracePt t="46192" x="6256338" y="5030788"/>
          <p14:tracePt t="46201" x="6230938" y="5030788"/>
          <p14:tracePt t="46203" x="6205538" y="5030788"/>
          <p14:tracePt t="46208" x="6188075" y="5030788"/>
          <p14:tracePt t="46211" x="6170613" y="5030788"/>
          <p14:tracePt t="46215" x="6153150" y="5030788"/>
          <p14:tracePt t="46219" x="6127750" y="5030788"/>
          <p14:tracePt t="46223" x="6110288" y="5030788"/>
          <p14:tracePt t="46227" x="6084888" y="5030788"/>
          <p14:tracePt t="46231" x="6049963" y="5030788"/>
          <p14:tracePt t="46236" x="6032500" y="5030788"/>
          <p14:tracePt t="46239" x="5989638" y="5030788"/>
          <p14:tracePt t="46243" x="5954713" y="5030788"/>
          <p14:tracePt t="46247" x="5903913" y="5030788"/>
          <p14:tracePt t="46252" x="5868988" y="5030788"/>
          <p14:tracePt t="46255" x="5826125" y="5030788"/>
          <p14:tracePt t="46260" x="5773738" y="5030788"/>
          <p14:tracePt t="46263" x="5740400" y="5030788"/>
          <p14:tracePt t="46269" x="5688013" y="5030788"/>
          <p14:tracePt t="46273" x="5619750" y="5022850"/>
          <p14:tracePt t="46275" x="5524500" y="5022850"/>
          <p14:tracePt t="46278" x="5429250" y="5005388"/>
          <p14:tracePt t="46283" x="5308600" y="5005388"/>
          <p14:tracePt t="46287" x="5257800" y="4997450"/>
          <p14:tracePt t="46290" x="5187950" y="4979988"/>
          <p14:tracePt t="46295" x="5110163" y="4979988"/>
          <p14:tracePt t="46298" x="5016500" y="4962525"/>
          <p14:tracePt t="46303" x="4946650" y="4962525"/>
          <p14:tracePt t="46306" x="4851400" y="4945063"/>
          <p14:tracePt t="46310" x="4775200" y="4937125"/>
          <p14:tracePt t="46314" x="4705350" y="4937125"/>
          <p14:tracePt t="46318" x="4654550" y="4937125"/>
          <p14:tracePt t="46324" x="4602163" y="4937125"/>
          <p14:tracePt t="46326" x="4549775" y="4937125"/>
          <p14:tracePt t="46330" x="4516438" y="4937125"/>
          <p14:tracePt t="46336" x="4464050" y="4937125"/>
          <p14:tracePt t="46339" x="4421188" y="4919663"/>
          <p14:tracePt t="46342" x="4403725" y="4919663"/>
          <p14:tracePt t="46346" x="4378325" y="4910138"/>
          <p14:tracePt t="46351" x="4352925" y="4910138"/>
          <p14:tracePt t="46354" x="4335463" y="4910138"/>
          <p14:tracePt t="46358" x="4308475" y="4910138"/>
          <p14:tracePt t="46362" x="4283075" y="4902200"/>
          <p14:tracePt t="46367" x="4265613" y="4902200"/>
          <p14:tracePt t="46370" x="4232275" y="4902200"/>
          <p14:tracePt t="46374" x="4187825" y="4884738"/>
          <p14:tracePt t="46378" x="4171950" y="4884738"/>
          <p14:tracePt t="46383" x="4127500" y="4876800"/>
          <p14:tracePt t="46386" x="4094163" y="4859338"/>
          <p14:tracePt t="46390" x="4041775" y="4849813"/>
          <p14:tracePt t="46394" x="3998913" y="4833938"/>
          <p14:tracePt t="46398" x="3946525" y="4833938"/>
          <p14:tracePt t="46402" x="3843338" y="4806950"/>
          <p14:tracePt t="46406" x="3722688" y="4789488"/>
          <p14:tracePt t="46410" x="3584575" y="4773613"/>
          <p14:tracePt t="46414" x="3421063" y="4729163"/>
          <p14:tracePt t="46418" x="3292475" y="4695825"/>
          <p14:tracePt t="46422" x="3171825" y="4660900"/>
          <p14:tracePt t="46426" x="3033713" y="4625975"/>
          <p14:tracePt t="46429" x="2913063" y="4592638"/>
          <p14:tracePt t="46434" x="2792413" y="4557713"/>
          <p14:tracePt t="46438" x="2689225" y="4522788"/>
          <p14:tracePt t="46442" x="2593975" y="4489450"/>
          <p14:tracePt t="46446" x="2490788" y="4479925"/>
          <p14:tracePt t="46450" x="2413000" y="4445000"/>
          <p14:tracePt t="46454" x="2317750" y="4429125"/>
          <p14:tracePt t="46457" x="2249488" y="4411663"/>
          <p14:tracePt t="46461" x="2189163" y="4402138"/>
          <p14:tracePt t="46465" x="2136775" y="4384675"/>
          <p14:tracePt t="46470" x="2103438" y="4359275"/>
          <p14:tracePt t="46474" x="2058988" y="4351338"/>
          <p14:tracePt t="46478" x="2025650" y="4333875"/>
          <p14:tracePt t="46482" x="1998663" y="4324350"/>
          <p14:tracePt t="46486" x="1990725" y="4316413"/>
          <p14:tracePt t="46490" x="1982788" y="4308475"/>
          <p14:tracePt t="46494" x="1973263" y="4308475"/>
          <p14:tracePt t="46498" x="1965325" y="4281488"/>
          <p14:tracePt t="46504" x="1947863" y="4273550"/>
          <p14:tracePt t="46506" x="1938338" y="4264025"/>
          <p14:tracePt t="46511" x="1930400" y="4256088"/>
          <p14:tracePt t="46514" x="1922463" y="4248150"/>
          <p14:tracePt t="46518" x="1912938" y="4230688"/>
          <p14:tracePt t="46522" x="1905000" y="4221163"/>
          <p14:tracePt t="46526" x="1895475" y="4213225"/>
          <p14:tracePt t="46530" x="1870075" y="4195763"/>
          <p14:tracePt t="46535" x="1844675" y="4170363"/>
          <p14:tracePt t="46538" x="1817688" y="4143375"/>
          <p14:tracePt t="46542" x="1784350" y="4127500"/>
          <p14:tracePt t="46546" x="1757363" y="4110038"/>
          <p14:tracePt t="46551" x="1706563" y="4075113"/>
          <p14:tracePt t="46556" x="1681163" y="4067175"/>
          <p14:tracePt t="46558" x="1636713" y="4040188"/>
          <p14:tracePt t="46562" x="1603375" y="4014788"/>
          <p14:tracePt t="46566" x="1576388" y="3989388"/>
          <p14:tracePt t="46571" x="1543050" y="3962400"/>
          <p14:tracePt t="46574" x="1516063" y="3954463"/>
          <p14:tracePt t="46578" x="1473200" y="3929063"/>
          <p14:tracePt t="46582" x="1455738" y="3911600"/>
          <p14:tracePt t="46586" x="1430338" y="3894138"/>
          <p14:tracePt t="46590" x="1404938" y="3876675"/>
          <p14:tracePt t="46594" x="1395413" y="3868738"/>
          <p14:tracePt t="46598" x="1387475" y="3859213"/>
          <p14:tracePt t="46602" x="1387475" y="3851275"/>
          <p14:tracePt t="46606" x="1379538" y="3843338"/>
          <p14:tracePt t="46611" x="1379538" y="3833813"/>
          <p14:tracePt t="46615" x="1370013" y="3816350"/>
          <p14:tracePt t="46622" x="1370013" y="3808413"/>
          <p14:tracePt t="46626" x="1352550" y="3808413"/>
          <p14:tracePt t="46703" x="1362075" y="3808413"/>
          <p14:tracePt t="46708" x="1379538" y="3825875"/>
          <p14:tracePt t="46712" x="1404938" y="3833813"/>
          <p14:tracePt t="46720" x="1430338" y="3859213"/>
          <p14:tracePt t="46723" x="1465263" y="3868738"/>
          <p14:tracePt t="46727" x="1516063" y="3902075"/>
          <p14:tracePt t="46731" x="1576388" y="3946525"/>
          <p14:tracePt t="46736" x="1654175" y="3971925"/>
          <p14:tracePt t="46742" x="1731963" y="4006850"/>
          <p14:tracePt t="46745" x="1817688" y="4057650"/>
          <p14:tracePt t="46747" x="1895475" y="4083050"/>
          <p14:tracePt t="46752" x="1973263" y="4117975"/>
          <p14:tracePt t="46760" x="2076450" y="4170363"/>
          <p14:tracePt t="46763" x="2257425" y="4248150"/>
          <p14:tracePt t="46766" x="2352675" y="4281488"/>
          <p14:tracePt t="46773" x="2455863" y="4333875"/>
          <p14:tracePt t="46774" x="2533650" y="4368800"/>
          <p14:tracePt t="46777" x="2636838" y="4411663"/>
          <p14:tracePt t="46782" x="2714625" y="4445000"/>
          <p14:tracePt t="46786" x="2792413" y="4479925"/>
          <p14:tracePt t="46790" x="2852738" y="4522788"/>
          <p14:tracePt t="46794" x="2930525" y="4557713"/>
          <p14:tracePt t="46798" x="2981325" y="4583113"/>
          <p14:tracePt t="46802" x="3041650" y="4610100"/>
          <p14:tracePt t="46806" x="3101975" y="4635500"/>
          <p14:tracePt t="46809" x="3154363" y="4652963"/>
          <p14:tracePt t="46814" x="3206750" y="4670425"/>
          <p14:tracePt t="46817" x="3257550" y="4678363"/>
          <p14:tracePt t="46822" x="3300413" y="4695825"/>
          <p14:tracePt t="46825" x="3343275" y="4695825"/>
          <p14:tracePt t="46830" x="3387725" y="4703763"/>
          <p14:tracePt t="46834" x="3421063" y="4703763"/>
          <p14:tracePt t="46838" x="3463925" y="4713288"/>
          <p14:tracePt t="46841" x="3498850" y="4713288"/>
          <p14:tracePt t="46845" x="3533775" y="4729163"/>
          <p14:tracePt t="46850" x="3568700" y="4729163"/>
          <p14:tracePt t="46854" x="3594100" y="4729163"/>
          <p14:tracePt t="46858" x="3619500" y="4738688"/>
          <p14:tracePt t="46862" x="3654425" y="4738688"/>
          <p14:tracePt t="46866" x="3689350" y="4738688"/>
          <p14:tracePt t="46870" x="3732213" y="4738688"/>
          <p14:tracePt t="46874" x="3765550" y="4738688"/>
          <p14:tracePt t="46878" x="3800475" y="4756150"/>
          <p14:tracePt t="46882" x="3825875" y="4756150"/>
          <p14:tracePt t="46886" x="3860800" y="4764088"/>
          <p14:tracePt t="46890" x="3895725" y="4764088"/>
          <p14:tracePt t="46894" x="3938588" y="4781550"/>
          <p14:tracePt t="46898" x="3973513" y="4789488"/>
          <p14:tracePt t="46919" x="4119563" y="4806950"/>
          <p14:tracePt t="46924" x="4137025" y="4806950"/>
          <p14:tracePt t="46926" x="4162425" y="4816475"/>
          <p14:tracePt t="46930" x="4187825" y="4824413"/>
          <p14:tracePt t="46935" x="4205288" y="4824413"/>
          <p14:tracePt t="46938" x="4214813" y="4833938"/>
          <p14:tracePt t="46942" x="4222750" y="4833938"/>
          <p14:tracePt t="46945" x="4240213" y="4849813"/>
          <p14:tracePt t="46950" x="4248150" y="4849813"/>
          <p14:tracePt t="46954" x="4257675" y="4849813"/>
          <p14:tracePt t="46958" x="4265613" y="4849813"/>
          <p14:tracePt t="46968" x="4275138" y="4849813"/>
          <p14:tracePt t="46976" x="4283075" y="4849813"/>
          <p14:tracePt t="46984" x="4292600" y="4849813"/>
          <p14:tracePt t="46992" x="4308475" y="4849813"/>
          <p14:tracePt t="47004" x="4318000" y="4849813"/>
          <p14:tracePt t="47007" x="4325938" y="4849813"/>
          <p14:tracePt t="47016" x="4335463" y="4849813"/>
          <p14:tracePt t="47020" x="4343400" y="4849813"/>
          <p14:tracePt t="47024" x="4352925" y="4849813"/>
          <p14:tracePt t="47027" x="4360863" y="4849813"/>
          <p14:tracePt t="47031" x="4378325" y="4849813"/>
          <p14:tracePt t="47036" x="4386263" y="4849813"/>
          <p14:tracePt t="47039" x="4395788" y="4849813"/>
          <p14:tracePt t="47043" x="4403725" y="4849813"/>
          <p14:tracePt t="47047" x="4413250" y="4849813"/>
          <p14:tracePt t="47053" x="4421188" y="4849813"/>
          <p14:tracePt t="47056" x="4429125" y="4849813"/>
          <p14:tracePt t="47059" x="4446588" y="4849813"/>
          <p14:tracePt t="47063" x="4456113" y="4849813"/>
          <p14:tracePt t="47066" x="4464050" y="4849813"/>
          <p14:tracePt t="47072" x="4481513" y="4849813"/>
          <p14:tracePt t="47074" x="4489450" y="4849813"/>
          <p14:tracePt t="47078" x="4498975" y="4849813"/>
          <p14:tracePt t="47082" x="4516438" y="4849813"/>
          <p14:tracePt t="47086" x="4524375" y="4849813"/>
          <p14:tracePt t="47090" x="4541838" y="4849813"/>
          <p14:tracePt t="47094" x="4549775" y="4849813"/>
          <p14:tracePt t="47098" x="4576763" y="4849813"/>
          <p14:tracePt t="47102" x="4584700" y="4849813"/>
          <p14:tracePt t="47106" x="4594225" y="4849813"/>
          <p14:tracePt t="47110" x="4602163" y="4849813"/>
          <p14:tracePt t="47114" x="4610100" y="4849813"/>
          <p14:tracePt t="47119" x="4637088" y="4841875"/>
          <p14:tracePt t="47123" x="4645025" y="4841875"/>
          <p14:tracePt t="47126" x="4654550" y="4841875"/>
          <p14:tracePt t="47131" x="4670425" y="4841875"/>
          <p14:tracePt t="47136" x="4687888" y="4833938"/>
          <p14:tracePt t="47139" x="4705350" y="4833938"/>
          <p14:tracePt t="47142" x="4714875" y="4833938"/>
          <p14:tracePt t="47147" x="4740275" y="4833938"/>
          <p14:tracePt t="47151" x="4748213" y="4833938"/>
          <p14:tracePt t="47158" x="4757738" y="4833938"/>
          <p14:tracePt t="47163" x="4765675" y="4833938"/>
          <p14:tracePt t="47167" x="4775200" y="4833938"/>
          <p14:tracePt t="47170" x="4783138" y="4833938"/>
          <p14:tracePt t="47175" x="4791075" y="4824413"/>
          <p14:tracePt t="47180" x="4808538" y="4824413"/>
          <p14:tracePt t="47182" x="4818063" y="4824413"/>
          <p14:tracePt t="47186" x="4818063" y="4816475"/>
          <p14:tracePt t="47190" x="4826000" y="4816475"/>
          <p14:tracePt t="47202" x="4835525" y="4816475"/>
          <p14:tracePt t="47215" x="4843463" y="4816475"/>
          <p14:tracePt t="47219" x="4851400" y="4816475"/>
          <p14:tracePt t="47222" x="4860925" y="4816475"/>
          <p14:tracePt t="47226" x="4878388" y="4816475"/>
          <p14:tracePt t="47230" x="4886325" y="4816475"/>
          <p14:tracePt t="47235" x="4895850" y="4816475"/>
          <p14:tracePt t="47239" x="4903788" y="4816475"/>
          <p14:tracePt t="47242" x="4911725" y="4816475"/>
          <p14:tracePt t="47247" x="4921250" y="4816475"/>
          <p14:tracePt t="47252" x="4929188" y="4816475"/>
          <p14:tracePt t="47255" x="4938713" y="4816475"/>
          <p14:tracePt t="47263" x="4956175" y="4816475"/>
          <p14:tracePt t="47267" x="4964113" y="4816475"/>
          <p14:tracePt t="47271" x="4972050" y="4816475"/>
          <p14:tracePt t="47279" x="4981575" y="4816475"/>
          <p14:tracePt t="47302" x="4989513" y="4816475"/>
          <p14:tracePt t="47343" x="4999038" y="4816475"/>
          <p14:tracePt t="47348" x="5006975" y="4816475"/>
          <p14:tracePt t="47353" x="5024438" y="4816475"/>
          <p14:tracePt t="47355" x="5032375" y="4816475"/>
          <p14:tracePt t="47359" x="5041900" y="4816475"/>
          <p14:tracePt t="47370" x="5049838" y="4816475"/>
          <p14:tracePt t="47375" x="5059363" y="4816475"/>
          <p14:tracePt t="47388" x="5067300" y="4816475"/>
          <p14:tracePt t="47395" x="5076825" y="4816475"/>
          <p14:tracePt t="47415" x="5092700" y="4816475"/>
          <p14:tracePt t="47423" x="5102225" y="4816475"/>
          <p14:tracePt t="47432" x="5110163" y="4816475"/>
          <p14:tracePt t="47439" x="5119688" y="4816475"/>
          <p14:tracePt t="47443" x="5127625" y="4816475"/>
          <p14:tracePt t="47447" x="5137150" y="4816475"/>
          <p14:tracePt t="47453" x="5145088" y="4816475"/>
          <p14:tracePt t="47459" x="5162550" y="4816475"/>
          <p14:tracePt t="47468" x="5170488" y="4816475"/>
          <p14:tracePt t="47479" x="5180013" y="4816475"/>
          <p14:tracePt t="47487" x="5187950" y="4816475"/>
          <p14:tracePt t="47513" x="5197475" y="4816475"/>
          <p14:tracePt t="48137" x="5205413" y="4816475"/>
          <p14:tracePt t="48183" x="5205413" y="4824413"/>
          <p14:tracePt t="48415" x="5213350" y="4824413"/>
          <p14:tracePt t="48420" x="5213350" y="4833938"/>
          <p14:tracePt t="48431" x="5222875" y="4833938"/>
          <p14:tracePt t="48437" x="5240338" y="4833938"/>
          <p14:tracePt t="48440" x="5248275" y="4833938"/>
          <p14:tracePt t="48447" x="5257800" y="4833938"/>
          <p14:tracePt t="48456" x="5265738" y="4833938"/>
          <p14:tracePt t="48464" x="5273675" y="4833938"/>
          <p14:tracePt t="48472" x="5283200" y="4833938"/>
          <p14:tracePt t="48483" x="5308600" y="4833938"/>
          <p14:tracePt t="48487" x="5318125" y="4833938"/>
          <p14:tracePt t="48493" x="5326063" y="4833938"/>
          <p14:tracePt t="48495" x="5334000" y="4824413"/>
          <p14:tracePt t="48499" x="5343525" y="4816475"/>
          <p14:tracePt t="48504" x="5351463" y="4816475"/>
          <p14:tracePt t="48513" x="5378450" y="4816475"/>
          <p14:tracePt t="48514" x="5386388" y="4816475"/>
          <p14:tracePt t="48520" x="5394325" y="4806950"/>
          <p14:tracePt t="48524" x="5403850" y="4806950"/>
          <p14:tracePt t="48526" x="5411788" y="4806950"/>
          <p14:tracePt t="48530" x="5421313" y="4806950"/>
          <p14:tracePt t="48534" x="5438775" y="4806950"/>
          <p14:tracePt t="48539" x="5446713" y="4806950"/>
          <p14:tracePt t="48542" x="5454650" y="4806950"/>
          <p14:tracePt t="48546" x="5472113" y="4806950"/>
          <p14:tracePt t="48550" x="5481638" y="4806950"/>
          <p14:tracePt t="48555" x="5507038" y="4789488"/>
          <p14:tracePt t="48558" x="5514975" y="4789488"/>
          <p14:tracePt t="48562" x="5524500" y="4781550"/>
          <p14:tracePt t="48566" x="5532438" y="4781550"/>
          <p14:tracePt t="48573" x="5541963" y="4781550"/>
          <p14:tracePt t="48575" x="5559425" y="4781550"/>
          <p14:tracePt t="48578" x="5567363" y="4781550"/>
          <p14:tracePt t="48586" x="5575300" y="4781550"/>
          <p14:tracePt t="48591" x="5584825" y="4781550"/>
          <p14:tracePt t="48595" x="5592763" y="4781550"/>
          <p14:tracePt t="48599" x="5602288" y="4781550"/>
          <p14:tracePt t="48611" x="5610225" y="4781550"/>
          <p14:tracePt t="48615" x="5635625" y="4781550"/>
          <p14:tracePt t="48621" x="5645150" y="4781550"/>
          <p14:tracePt t="48624" x="5653088" y="4781550"/>
          <p14:tracePt t="48627" x="5680075" y="4781550"/>
          <p14:tracePt t="48632" x="5688013" y="4781550"/>
          <p14:tracePt t="48648" x="5722938" y="4781550"/>
          <p14:tracePt t="48651" x="5730875" y="4781550"/>
          <p14:tracePt t="48655" x="5748338" y="4781550"/>
          <p14:tracePt t="48659" x="5756275" y="4781550"/>
          <p14:tracePt t="48663" x="5765800" y="4781550"/>
          <p14:tracePt t="48683" x="5791200" y="4781550"/>
          <p14:tracePt t="48687" x="5800725" y="4781550"/>
          <p14:tracePt t="48692" x="5808663" y="4781550"/>
          <p14:tracePt t="48699" x="5826125" y="4781550"/>
          <p14:tracePt t="48704" x="5851525" y="4781550"/>
          <p14:tracePt t="48709" x="5861050" y="4781550"/>
          <p14:tracePt t="48711" x="5868988" y="4781550"/>
          <p14:tracePt t="48721" x="5876925" y="4781550"/>
          <p14:tracePt t="48739" x="5886450" y="4799013"/>
          <p14:tracePt t="48743" x="5894388" y="4799013"/>
          <p14:tracePt t="48747" x="5911850" y="4806950"/>
          <p14:tracePt t="48751" x="5921375" y="4806950"/>
          <p14:tracePt t="48755" x="5929313" y="4806950"/>
          <p14:tracePt t="48761" x="5937250" y="4806950"/>
          <p14:tracePt t="48765" x="5937250" y="4816475"/>
          <p14:tracePt t="48767" x="5946775" y="4816475"/>
          <p14:tracePt t="48772" x="5954713" y="4816475"/>
          <p14:tracePt t="48776" x="5964238" y="4824413"/>
          <p14:tracePt t="48784" x="5964238" y="4833938"/>
          <p14:tracePt t="48788" x="5981700" y="4833938"/>
          <p14:tracePt t="48791" x="5981700" y="4841875"/>
          <p14:tracePt t="48796" x="5989638" y="4841875"/>
          <p14:tracePt t="48804" x="5997575" y="4849813"/>
          <p14:tracePt t="48811" x="6007100" y="4867275"/>
          <p14:tracePt t="48815" x="6015038" y="4867275"/>
          <p14:tracePt t="48823" x="6024563" y="4867275"/>
          <p14:tracePt t="48827" x="6024563" y="4876800"/>
          <p14:tracePt t="48837" x="6032500" y="4884738"/>
          <p14:tracePt t="48845" x="6049963" y="4894263"/>
          <p14:tracePt t="48852" x="6057900" y="4894263"/>
          <p14:tracePt t="48856" x="6067425" y="4894263"/>
          <p14:tracePt t="48871" x="6084888" y="4894263"/>
          <p14:tracePt t="48875" x="6084888" y="4902200"/>
          <p14:tracePt t="48888" x="6084888" y="4910138"/>
          <p14:tracePt t="48897" x="6092825" y="4910138"/>
          <p14:tracePt t="48908" x="6102350" y="4910138"/>
          <p14:tracePt t="48911" x="6102350" y="4919663"/>
          <p14:tracePt t="48916" x="6118225" y="4919663"/>
          <p14:tracePt t="48937" x="6127750" y="4919663"/>
          <p14:tracePt t="48941" x="6127750" y="4937125"/>
          <p14:tracePt t="48947" x="6135688" y="4937125"/>
          <p14:tracePt t="48951" x="6135688" y="4945063"/>
          <p14:tracePt t="48963" x="6145213" y="4945063"/>
          <p14:tracePt t="48967" x="6153150" y="4945063"/>
          <p14:tracePt t="48971" x="6162675" y="4945063"/>
          <p14:tracePt t="48975" x="6170613" y="4945063"/>
          <p14:tracePt t="48991" x="6188075" y="4945063"/>
          <p14:tracePt t="49016" x="6196013" y="4954588"/>
          <p14:tracePt t="49024" x="6205538" y="4954588"/>
          <p14:tracePt t="49031" x="6213475" y="4954588"/>
          <p14:tracePt t="49036" x="6223000" y="4954588"/>
          <p14:tracePt t="49039" x="6230938" y="4954588"/>
          <p14:tracePt t="49043" x="6238875" y="4954588"/>
          <p14:tracePt t="49047" x="6256338" y="4954588"/>
          <p14:tracePt t="49052" x="6265863" y="4962525"/>
          <p14:tracePt t="49060" x="6283325" y="4962525"/>
          <p14:tracePt t="49064" x="6291263" y="4962525"/>
          <p14:tracePt t="49073" x="6299200" y="4970463"/>
          <p14:tracePt t="49076" x="6316663" y="4970463"/>
          <p14:tracePt t="49079" x="6326188" y="4979988"/>
          <p14:tracePt t="49088" x="6334125" y="4979988"/>
          <p14:tracePt t="49092" x="6343650" y="4979988"/>
          <p14:tracePt t="49101" x="6351588" y="4979988"/>
          <p14:tracePt t="49143" x="6359525" y="4979988"/>
          <p14:tracePt t="49149" x="6359525" y="4987925"/>
          <p14:tracePt t="49305" x="6369050" y="4987925"/>
          <p14:tracePt t="49316" x="6369050" y="4979988"/>
          <p14:tracePt t="49324" x="6369050" y="4970463"/>
          <p14:tracePt t="49328" x="6369050" y="4962525"/>
          <p14:tracePt t="49337" x="6369050" y="4954588"/>
          <p14:tracePt t="49340" x="6369050" y="4945063"/>
          <p14:tracePt t="49343" x="6369050" y="4927600"/>
          <p14:tracePt t="49347" x="6369050" y="4919663"/>
          <p14:tracePt t="49352" x="6369050" y="4910138"/>
          <p14:tracePt t="49356" x="6369050" y="4894263"/>
          <p14:tracePt t="49359" x="6369050" y="4884738"/>
          <p14:tracePt t="49363" x="6369050" y="4859338"/>
          <p14:tracePt t="49367" x="6369050" y="4849813"/>
          <p14:tracePt t="49372" x="6369050" y="4816475"/>
          <p14:tracePt t="49385" x="6369050" y="4746625"/>
          <p14:tracePt t="49391" x="6369050" y="4686300"/>
          <p14:tracePt t="49396" x="6369050" y="4652963"/>
          <p14:tracePt t="49399" x="6369050" y="4618038"/>
          <p14:tracePt t="49405" x="6369050" y="4565650"/>
          <p14:tracePt t="49407" x="6369050" y="4532313"/>
          <p14:tracePt t="49411" x="6369050" y="4479925"/>
          <p14:tracePt t="49415" x="6369050" y="4368800"/>
          <p14:tracePt t="49420" x="6369050" y="4256088"/>
          <p14:tracePt t="49423" x="6386513" y="4117975"/>
          <p14:tracePt t="49426" x="6403975" y="3954463"/>
          <p14:tracePt t="49430" x="6419850" y="3833813"/>
          <p14:tracePt t="49434" x="6454775" y="3713163"/>
          <p14:tracePt t="49438" x="6480175" y="3567113"/>
          <p14:tracePt t="49442" x="6515100" y="3429000"/>
          <p14:tracePt t="49445" x="6532563" y="3308350"/>
          <p14:tracePt t="49449" x="6550025" y="3170238"/>
          <p14:tracePt t="49458" x="6592888" y="2808288"/>
          <p14:tracePt t="49462" x="6610350" y="2670175"/>
          <p14:tracePt t="49465" x="6627813" y="2524125"/>
          <p14:tracePt t="49472" x="6645275" y="2386013"/>
          <p14:tracePt t="49474" x="6645275" y="2247900"/>
          <p14:tracePt t="49478" x="6645275" y="2136775"/>
          <p14:tracePt t="49482" x="6645275" y="2016125"/>
          <p14:tracePt t="49485" x="6645275" y="1903413"/>
          <p14:tracePt t="49490" x="6645275" y="1809750"/>
          <p14:tracePt t="49493" x="6645275" y="1714500"/>
          <p14:tracePt t="49497" x="6645275" y="1619250"/>
          <p14:tracePt t="49506" x="6645275" y="1412875"/>
          <p14:tracePt t="49509" x="6645275" y="1344613"/>
          <p14:tracePt t="49518" x="6645275" y="1181100"/>
          <p14:tracePt t="49524" x="6645275" y="1111250"/>
          <p14:tracePt t="49525" x="6645275" y="1060450"/>
          <p14:tracePt t="49530" x="6645275" y="1025525"/>
          <p14:tracePt t="49534" x="6645275" y="973138"/>
          <p14:tracePt t="49539" x="6645275" y="939800"/>
          <p14:tracePt t="49542" x="6645275" y="895350"/>
          <p14:tracePt t="49545" x="6645275" y="862013"/>
          <p14:tracePt t="49549" x="6645275" y="827088"/>
          <p14:tracePt t="49554" x="6645275" y="792163"/>
          <p14:tracePt t="49558" x="6645275" y="766763"/>
          <p14:tracePt t="49561" x="6645275" y="758825"/>
          <p14:tracePt t="49570" x="6645275" y="723900"/>
          <p14:tracePt t="49574" x="6645275" y="698500"/>
          <p14:tracePt t="49582" x="6645275" y="663575"/>
          <p14:tracePt t="49587" x="6645275" y="646113"/>
          <p14:tracePt t="49590" x="6645275" y="638175"/>
          <p14:tracePt t="49594" x="6645275" y="611188"/>
          <p14:tracePt t="49598" x="6645275" y="593725"/>
          <p14:tracePt t="49602" x="6645275" y="577850"/>
          <p14:tracePt t="49606" x="6645275" y="550863"/>
          <p14:tracePt t="49610" x="6645275" y="525463"/>
          <p14:tracePt t="49613" x="6653213" y="500063"/>
          <p14:tracePt t="49618" x="6670675" y="482600"/>
          <p14:tracePt t="49622" x="6678613" y="439738"/>
          <p14:tracePt t="49626" x="6696075" y="414338"/>
          <p14:tracePt t="49630" x="6705600" y="396875"/>
          <p14:tracePt t="49635" x="6731000" y="354013"/>
          <p14:tracePt t="49638" x="6738938" y="327025"/>
          <p14:tracePt t="49647" x="6781800" y="293688"/>
          <p14:tracePt t="49651" x="6791325" y="266700"/>
          <p14:tracePt t="49655" x="6808788" y="241300"/>
          <p14:tracePt t="49661" x="6816725" y="233363"/>
          <p14:tracePt t="49664" x="6834188" y="223838"/>
          <p14:tracePt t="49667" x="6842125" y="215900"/>
          <p14:tracePt t="49672" x="6859588" y="206375"/>
          <p14:tracePt t="49677" x="6859588" y="198438"/>
          <p14:tracePt t="49680" x="6869113" y="198438"/>
          <p14:tracePt t="49683" x="6877050" y="198438"/>
          <p14:tracePt t="49692" x="6886575" y="198438"/>
          <p14:tracePt t="49695" x="6894513" y="198438"/>
          <p14:tracePt t="49699" x="6904038" y="198438"/>
          <p14:tracePt t="49708" x="6911975" y="198438"/>
          <p14:tracePt t="49711" x="6919913" y="198438"/>
          <p14:tracePt t="49718" x="6937375" y="198438"/>
          <p14:tracePt t="49722" x="6946900" y="198438"/>
          <p14:tracePt t="49730" x="6954838" y="198438"/>
          <p14:tracePt t="49734" x="6964363" y="198438"/>
          <p14:tracePt t="49738" x="6980238" y="198438"/>
          <p14:tracePt t="49742" x="6997700" y="198438"/>
          <p14:tracePt t="49746" x="7015163" y="198438"/>
          <p14:tracePt t="49749" x="7024688" y="206375"/>
          <p14:tracePt t="49754" x="7050088" y="215900"/>
          <p14:tracePt t="49758" x="7058025" y="241300"/>
          <p14:tracePt t="49762" x="7085013" y="249238"/>
          <p14:tracePt t="49765" x="7092950" y="276225"/>
          <p14:tracePt t="49770" x="7118350" y="301625"/>
          <p14:tracePt t="49774" x="7127875" y="327025"/>
          <p14:tracePt t="49778" x="7153275" y="344488"/>
          <p14:tracePt t="49781" x="7170738" y="369888"/>
          <p14:tracePt t="49786" x="7188200" y="396875"/>
          <p14:tracePt t="49790" x="7205663" y="422275"/>
          <p14:tracePt t="49793" x="7231063" y="457200"/>
          <p14:tracePt t="49797" x="7239000" y="482600"/>
          <p14:tracePt t="49803" x="7265988" y="508000"/>
          <p14:tracePt t="49806" x="7291388" y="542925"/>
          <p14:tracePt t="49810" x="7299325" y="568325"/>
          <p14:tracePt t="49818" x="7359650" y="628650"/>
          <p14:tracePt t="49822" x="7377113" y="654050"/>
          <p14:tracePt t="49826" x="7386638" y="663575"/>
          <p14:tracePt t="49830" x="7394575" y="671513"/>
          <p14:tracePt t="49834" x="7402513" y="681038"/>
          <p14:tracePt t="49838" x="7412038" y="688975"/>
          <p14:tracePt t="49842" x="7429500" y="688975"/>
          <p14:tracePt t="49846" x="7446963" y="698500"/>
          <p14:tracePt t="49850" x="7454900" y="698500"/>
          <p14:tracePt t="49858" x="7462838" y="706438"/>
          <p14:tracePt t="49885" x="7462838" y="723900"/>
          <p14:tracePt t="49891" x="7472363" y="723900"/>
          <p14:tracePt t="49909" x="7489825" y="741363"/>
          <p14:tracePt t="49919" x="7489825" y="749300"/>
          <p14:tracePt t="49924" x="7497763" y="758825"/>
          <p14:tracePt t="49927" x="7497763" y="766763"/>
          <p14:tracePt t="49931" x="7515225" y="774700"/>
          <p14:tracePt t="49935" x="7515225" y="792163"/>
          <p14:tracePt t="49951" x="7532688" y="809625"/>
          <p14:tracePt t="49955" x="7532688" y="819150"/>
          <p14:tracePt t="49959" x="7540625" y="827088"/>
          <p14:tracePt t="49966" x="7550150" y="835025"/>
          <p14:tracePt t="49974" x="7558088" y="835025"/>
          <p14:tracePt t="49979" x="7558088" y="852488"/>
          <p14:tracePt t="50003" x="7575550" y="852488"/>
          <p14:tracePt t="50007" x="7583488" y="852488"/>
          <p14:tracePt t="50011" x="7593013" y="852488"/>
          <p14:tracePt t="50015" x="7600950" y="862013"/>
          <p14:tracePt t="50018" x="7610475" y="862013"/>
          <p14:tracePt t="50023" x="7610475" y="869950"/>
          <p14:tracePt t="50030" x="7618413" y="869950"/>
          <p14:tracePt t="50039" x="7627938" y="869950"/>
          <p14:tracePt t="50043" x="7643813" y="869950"/>
          <p14:tracePt t="50050" x="7653338" y="879475"/>
          <p14:tracePt t="50055" x="7661275" y="879475"/>
          <p14:tracePt t="50062" x="7670800" y="879475"/>
          <p14:tracePt t="50066" x="7688263" y="879475"/>
          <p14:tracePt t="50072" x="7696200" y="879475"/>
          <p14:tracePt t="50076" x="7713663" y="879475"/>
          <p14:tracePt t="50082" x="7739063" y="879475"/>
          <p14:tracePt t="50087" x="7756525" y="879475"/>
          <p14:tracePt t="50090" x="7773988" y="879475"/>
          <p14:tracePt t="50095" x="7781925" y="887413"/>
          <p14:tracePt t="50104" x="7816850" y="895350"/>
          <p14:tracePt t="50107" x="7824788" y="895350"/>
          <p14:tracePt t="50111" x="7834313" y="895350"/>
          <p14:tracePt t="50120" x="7842250" y="895350"/>
          <p14:tracePt t="50122" x="7859713" y="895350"/>
          <p14:tracePt t="50130" x="7869238" y="895350"/>
          <p14:tracePt t="50139" x="7877175" y="895350"/>
          <p14:tracePt t="50142" x="7885113" y="895350"/>
          <p14:tracePt t="50151" x="7894638" y="895350"/>
          <p14:tracePt t="50154" x="7902575" y="895350"/>
          <p14:tracePt t="50163" x="7912100" y="895350"/>
          <p14:tracePt t="50171" x="7929563" y="895350"/>
          <p14:tracePt t="50179" x="7937500" y="895350"/>
          <p14:tracePt t="50182" x="7945438" y="895350"/>
          <p14:tracePt t="50191" x="7954963" y="895350"/>
          <p14:tracePt t="50198" x="7962900" y="895350"/>
          <p14:tracePt t="50211" x="7972425" y="895350"/>
          <p14:tracePt t="50219" x="7980363" y="895350"/>
          <p14:tracePt t="50234" x="7997825" y="895350"/>
          <p14:tracePt t="50248" x="8005763" y="895350"/>
          <p14:tracePt t="50258" x="8015288" y="895350"/>
          <p14:tracePt t="50297" x="8023225" y="895350"/>
          <p14:tracePt t="50337" x="8032750" y="895350"/>
          <p14:tracePt t="50361" x="8040688" y="895350"/>
          <p14:tracePt t="50433" x="8050213" y="895350"/>
          <p14:tracePt t="50445" x="8058150" y="895350"/>
          <p14:tracePt t="50457" x="8075613" y="895350"/>
          <p14:tracePt t="50473" x="8083550" y="895350"/>
          <p14:tracePt t="50501" x="8093075" y="895350"/>
          <p14:tracePt t="50512" x="8101013" y="895350"/>
          <p14:tracePt t="50537" x="8110538" y="895350"/>
          <p14:tracePt t="50581" x="8118475" y="895350"/>
          <p14:tracePt t="50585" x="8126413" y="895350"/>
          <p14:tracePt t="50597" x="8143875" y="895350"/>
          <p14:tracePt t="50713" x="8153400" y="895350"/>
          <p14:tracePt t="50721" x="8161338" y="895350"/>
          <p14:tracePt t="50949" x="8161338" y="887413"/>
          <p14:tracePt t="50954" x="8170863" y="887413"/>
          <p14:tracePt t="51034" x="8170863" y="879475"/>
          <p14:tracePt t="51161" x="8170863" y="869950"/>
          <p14:tracePt t="51173" x="8170863" y="862013"/>
          <p14:tracePt t="51193" x="8170863" y="852488"/>
          <p14:tracePt t="51199" x="8161338" y="852488"/>
          <p14:tracePt t="51213" x="8161338" y="835025"/>
          <p14:tracePt t="51217" x="8153400" y="835025"/>
          <p14:tracePt t="51249" x="8153400" y="827088"/>
          <p14:tracePt t="51277" x="8153400" y="819150"/>
          <p14:tracePt t="51281" x="8135938" y="819150"/>
          <p14:tracePt t="51633" x="8135938" y="809625"/>
          <p14:tracePt t="51641" x="8135938" y="801688"/>
          <p14:tracePt t="51645" x="8135938" y="792163"/>
          <p14:tracePt t="51654" x="8143875" y="792163"/>
          <p14:tracePt t="52081" x="8143875" y="784225"/>
          <p14:tracePt t="52089" x="8153400" y="784225"/>
          <p14:tracePt t="52387" x="8161338" y="784225"/>
          <p14:tracePt t="52497" x="8170863" y="784225"/>
          <p14:tracePt t="52842" x="8170863" y="792163"/>
          <p14:tracePt t="52854" x="8170863" y="801688"/>
          <p14:tracePt t="52858" x="8170863" y="809625"/>
          <p14:tracePt t="52863" x="8170863" y="819150"/>
          <p14:tracePt t="52869" x="8170863" y="827088"/>
          <p14:tracePt t="52886" x="8161338" y="844550"/>
          <p14:tracePt t="52892" x="8153400" y="844550"/>
          <p14:tracePt t="52898" x="8153400" y="852488"/>
          <p14:tracePt t="52906" x="8135938" y="862013"/>
          <p14:tracePt t="52912" x="8135938" y="869950"/>
          <p14:tracePt t="52932" x="8135938" y="879475"/>
          <p14:tracePt t="52944" x="8126413" y="879475"/>
          <p14:tracePt t="52948" x="8126413" y="887413"/>
          <p14:tracePt t="52952" x="8118475" y="887413"/>
          <p14:tracePt t="52960" x="8118475" y="895350"/>
          <p14:tracePt t="52976" x="8110538" y="895350"/>
          <p14:tracePt t="52984" x="8110538" y="912813"/>
          <p14:tracePt t="52989" x="8101013" y="912813"/>
          <p14:tracePt t="52992" x="8101013" y="922338"/>
          <p14:tracePt t="52996" x="8093075" y="922338"/>
          <p14:tracePt t="53000" x="8093075" y="930275"/>
          <p14:tracePt t="53016" x="8083550" y="930275"/>
          <p14:tracePt t="53020" x="8083550" y="939800"/>
          <p14:tracePt t="53024" x="8066088" y="939800"/>
          <p14:tracePt t="53028" x="8066088" y="947738"/>
          <p14:tracePt t="53044" x="8058150" y="947738"/>
          <p14:tracePt t="53081" x="8050213" y="947738"/>
          <p14:tracePt t="53085" x="8040688" y="947738"/>
          <p14:tracePt t="53093" x="8032750" y="955675"/>
          <p14:tracePt t="53109" x="8023225" y="955675"/>
          <p14:tracePt t="53117" x="8015288" y="955675"/>
          <p14:tracePt t="53121" x="8005763" y="955675"/>
          <p14:tracePt t="53125" x="7989888" y="955675"/>
          <p14:tracePt t="53138" x="7972425" y="955675"/>
          <p14:tracePt t="53145" x="7954963" y="955675"/>
          <p14:tracePt t="53149" x="7945438" y="955675"/>
          <p14:tracePt t="53153" x="7929563" y="955675"/>
          <p14:tracePt t="53157" x="7920038" y="955675"/>
          <p14:tracePt t="53161" x="7912100" y="955675"/>
          <p14:tracePt t="53165" x="7902575" y="955675"/>
          <p14:tracePt t="53169" x="7894638" y="955675"/>
          <p14:tracePt t="53174" x="7885113" y="955675"/>
          <p14:tracePt t="53181" x="7877175" y="955675"/>
          <p14:tracePt t="53191" x="7859713" y="955675"/>
          <p14:tracePt t="53199" x="7851775" y="955675"/>
          <p14:tracePt t="53217" x="7842250" y="955675"/>
          <p14:tracePt t="53226" x="7834313" y="955675"/>
          <p14:tracePt t="53243" x="7824788" y="955675"/>
          <p14:tracePt t="53277" x="7816850" y="955675"/>
          <p14:tracePt t="53285" x="7808913" y="955675"/>
          <p14:tracePt t="53329" x="7791450" y="955675"/>
          <p14:tracePt t="53465" x="7791450" y="947738"/>
          <p14:tracePt t="53469" x="7781925" y="947738"/>
          <p14:tracePt t="53885" x="7781925" y="939800"/>
          <p14:tracePt t="53945" x="7781925" y="930275"/>
          <p14:tracePt t="53991" x="7781925" y="922338"/>
          <p14:tracePt t="53997" x="7781925" y="904875"/>
          <p14:tracePt t="54006" x="7781925" y="895350"/>
          <p14:tracePt t="54058" x="7781925" y="887413"/>
          <p14:tracePt t="54065" x="7799388" y="887413"/>
          <p14:tracePt t="54189" x="7808913" y="887413"/>
          <p14:tracePt t="54473" x="7808913" y="879475"/>
          <p14:tracePt t="54477" x="7816850" y="879475"/>
          <p14:tracePt t="54481" x="7816850" y="869950"/>
          <p14:tracePt t="54485" x="7824788" y="869950"/>
          <p14:tracePt t="54513" x="7834313" y="869950"/>
          <p14:tracePt t="54529" x="7842250" y="869950"/>
          <p14:tracePt t="54533" x="7842250" y="862013"/>
          <p14:tracePt t="54538" x="7851775" y="862013"/>
          <p14:tracePt t="54542" x="7869238" y="862013"/>
          <p14:tracePt t="54550" x="7877175" y="862013"/>
          <p14:tracePt t="54558" x="7885113" y="862013"/>
          <p14:tracePt t="54565" x="7894638" y="862013"/>
          <p14:tracePt t="54577" x="7902575" y="862013"/>
          <p14:tracePt t="54581" x="7912100" y="862013"/>
          <p14:tracePt t="54591" x="7920038" y="862013"/>
          <p14:tracePt t="54619" x="7937500" y="862013"/>
          <p14:tracePt t="54661" x="7945438" y="862013"/>
          <p14:tracePt t="54670" x="7954963" y="862013"/>
          <p14:tracePt t="54729" x="7962900" y="862013"/>
          <p14:tracePt t="54930" x="7972425" y="862013"/>
          <p14:tracePt t="54937" x="7980363" y="862013"/>
          <p14:tracePt t="55434" x="7989888" y="862013"/>
          <p14:tracePt t="55449" x="7989888" y="852488"/>
          <p14:tracePt t="55458" x="8005763" y="852488"/>
          <p14:tracePt t="55502" x="8005763" y="835025"/>
          <p14:tracePt t="55511" x="8015288" y="835025"/>
          <p14:tracePt t="55657" x="8023225" y="835025"/>
          <p14:tracePt t="55806" x="8032750" y="835025"/>
          <p14:tracePt t="55813" x="8040688" y="835025"/>
          <p14:tracePt t="55877" x="8050213" y="835025"/>
          <p14:tracePt t="55884" x="8050213" y="844550"/>
          <p14:tracePt t="55925" x="8058150" y="852488"/>
          <p14:tracePt t="55970" x="8058150" y="862013"/>
          <p14:tracePt t="55997" x="8058150" y="869950"/>
          <p14:tracePt t="56005" x="8058150" y="879475"/>
          <p14:tracePt t="56037" x="8058150" y="887413"/>
          <p14:tracePt t="56054" x="8058150" y="895350"/>
          <p14:tracePt t="56061" x="8058150" y="912813"/>
          <p14:tracePt t="56105" x="8058150" y="922338"/>
          <p14:tracePt t="56141" x="8066088" y="922338"/>
          <p14:tracePt t="56146" x="8066088" y="930275"/>
          <p14:tracePt t="56150" x="8083550" y="930275"/>
          <p14:tracePt t="56154" x="8083550" y="939800"/>
          <p14:tracePt t="56185" x="8083550" y="947738"/>
          <p14:tracePt t="56205" x="8083550" y="955675"/>
          <p14:tracePt t="56213" x="8083550" y="965200"/>
          <p14:tracePt t="56227" x="8093075" y="982663"/>
          <p14:tracePt t="56257" x="8093075" y="990600"/>
          <p14:tracePt t="56265" x="8093075" y="1000125"/>
          <p14:tracePt t="56269" x="8101013" y="1000125"/>
          <p14:tracePt t="56277" x="8101013" y="1008063"/>
          <p14:tracePt t="56285" x="8110538" y="1008063"/>
          <p14:tracePt t="56290" x="8110538" y="1016000"/>
          <p14:tracePt t="56313" x="8118475" y="1016000"/>
          <p14:tracePt t="56317" x="8118475" y="1025525"/>
          <p14:tracePt t="56358" x="8118475" y="1033463"/>
          <p14:tracePt t="56373" x="8126413" y="1042988"/>
          <p14:tracePt t="56379" x="8135938" y="1042988"/>
          <p14:tracePt t="56384" x="8135938" y="1060450"/>
          <p14:tracePt t="56398" x="8135938" y="1068388"/>
          <p14:tracePt t="56417" x="8135938" y="1085850"/>
          <p14:tracePt t="56421" x="8135938" y="1093788"/>
          <p14:tracePt t="56430" x="8135938" y="1103313"/>
          <p14:tracePt t="56434" x="8135938" y="1120775"/>
          <p14:tracePt t="56443" x="8135938" y="1128713"/>
          <p14:tracePt t="56450" x="8135938" y="1146175"/>
          <p14:tracePt t="56453" x="8135938" y="1163638"/>
          <p14:tracePt t="56459" x="8135938" y="1181100"/>
          <p14:tracePt t="56462" x="8135938" y="1189038"/>
          <p14:tracePt t="56466" x="8135938" y="1206500"/>
          <p14:tracePt t="56469" x="8135938" y="1214438"/>
          <p14:tracePt t="56481" x="8135938" y="1274763"/>
          <p14:tracePt t="56485" x="8135938" y="1317625"/>
          <p14:tracePt t="56489" x="8135938" y="1335088"/>
          <p14:tracePt t="56494" x="8126413" y="1377950"/>
          <p14:tracePt t="56498" x="8110538" y="1387475"/>
          <p14:tracePt t="56501" x="8101013" y="1404938"/>
          <p14:tracePt t="56514" x="8075613" y="1498600"/>
          <p14:tracePt t="56517" x="8058150" y="1516063"/>
          <p14:tracePt t="56530" x="8015288" y="1611313"/>
          <p14:tracePt t="56534" x="8005763" y="1636713"/>
          <p14:tracePt t="56545" x="7972425" y="1722438"/>
          <p14:tracePt t="56549" x="7962900" y="1766888"/>
          <p14:tracePt t="56561" x="7912100" y="1860550"/>
          <p14:tracePt t="56566" x="7902575" y="1912938"/>
          <p14:tracePt t="56578" x="7851775" y="2033588"/>
          <p14:tracePt t="56581" x="7824788" y="2068513"/>
          <p14:tracePt t="56594" x="7756525" y="2239963"/>
          <p14:tracePt t="56598" x="7721600" y="2335213"/>
          <p14:tracePt t="56627" x="7610475" y="2506663"/>
          <p14:tracePt t="56638" x="7446963" y="2747963"/>
          <p14:tracePt t="56643" x="7402513" y="2808288"/>
          <p14:tracePt t="56650" x="7265988" y="2971800"/>
          <p14:tracePt t="56653" x="7221538" y="3032125"/>
          <p14:tracePt t="56657" x="7161213" y="3101975"/>
          <p14:tracePt t="56660" x="7118350" y="3135313"/>
          <p14:tracePt t="56669" x="6972300" y="3273425"/>
          <p14:tracePt t="56674" x="6911975" y="3316288"/>
          <p14:tracePt t="56678" x="6851650" y="3360738"/>
          <p14:tracePt t="56685" x="6731000" y="3446463"/>
          <p14:tracePt t="56689" x="6670675" y="3481388"/>
          <p14:tracePt t="56694" x="6635750" y="3514725"/>
          <p14:tracePt t="56703" x="6532563" y="3602038"/>
          <p14:tracePt t="56705" x="6497638" y="3644900"/>
          <p14:tracePt t="56710" x="6437313" y="3687763"/>
          <p14:tracePt t="56717" x="6369050" y="3738563"/>
          <p14:tracePt t="56722" x="6334125" y="3765550"/>
          <p14:tracePt t="56726" x="6308725" y="3790950"/>
          <p14:tracePt t="56733" x="6248400" y="3868738"/>
          <p14:tracePt t="56737" x="6223000" y="3876675"/>
          <p14:tracePt t="56743" x="6196013" y="3902075"/>
          <p14:tracePt t="56746" x="6188075" y="3919538"/>
          <p14:tracePt t="56750" x="6162675" y="3946525"/>
          <p14:tracePt t="56753" x="6135688" y="3971925"/>
          <p14:tracePt t="56761" x="6092825" y="4022725"/>
          <p14:tracePt t="56767" x="6067425" y="4049713"/>
          <p14:tracePt t="56769" x="6042025" y="4057650"/>
          <p14:tracePt t="56773" x="6015038" y="4083050"/>
          <p14:tracePt t="56778" x="5989638" y="4110038"/>
          <p14:tracePt t="56783" x="5981700" y="4135438"/>
          <p14:tracePt t="56785" x="5954713" y="4152900"/>
          <p14:tracePt t="56789" x="5929313" y="4170363"/>
          <p14:tracePt t="56799" x="5886450" y="4221163"/>
          <p14:tracePt t="56801" x="5868988" y="4248150"/>
          <p14:tracePt t="56805" x="5843588" y="4264025"/>
          <p14:tracePt t="56810" x="5816600" y="4281488"/>
          <p14:tracePt t="56813" x="5808663" y="4291013"/>
          <p14:tracePt t="56817" x="5800725" y="4316413"/>
          <p14:tracePt t="56821" x="5773738" y="4324350"/>
          <p14:tracePt t="56826" x="5765800" y="4341813"/>
          <p14:tracePt t="56831" x="5748338" y="4359275"/>
          <p14:tracePt t="56834" x="5740400" y="4359275"/>
          <p14:tracePt t="56837" x="5730875" y="4368800"/>
          <p14:tracePt t="56844" x="5713413" y="4402138"/>
          <p14:tracePt t="56851" x="5705475" y="4411663"/>
          <p14:tracePt t="56853" x="5695950" y="4419600"/>
          <p14:tracePt t="56861" x="5662613" y="4454525"/>
          <p14:tracePt t="56866" x="5645150" y="4479925"/>
          <p14:tracePt t="56869" x="5619750" y="4489450"/>
          <p14:tracePt t="56874" x="5610225" y="4514850"/>
          <p14:tracePt t="56878" x="5584825" y="4522788"/>
          <p14:tracePt t="56888" x="5559425" y="4565650"/>
          <p14:tracePt t="56893" x="5541963" y="4592638"/>
          <p14:tracePt t="56911" x="5507038" y="4643438"/>
          <p14:tracePt t="56914" x="5499100" y="4652963"/>
          <p14:tracePt t="56917" x="5481638" y="4660900"/>
          <p14:tracePt t="56927" x="5464175" y="4686300"/>
          <p14:tracePt t="56933" x="5446713" y="4703763"/>
          <p14:tracePt t="56937" x="5429250" y="4713288"/>
          <p14:tracePt t="56943" x="5429250" y="4721225"/>
          <p14:tracePt t="56953" x="5403850" y="4738688"/>
          <p14:tracePt t="56957" x="5403850" y="4756150"/>
          <p14:tracePt t="56961" x="5394325" y="4756150"/>
          <p14:tracePt t="56965" x="5386388" y="4764088"/>
          <p14:tracePt t="56971" x="5386388" y="4773613"/>
          <p14:tracePt t="56974" x="5378450" y="4781550"/>
          <p14:tracePt t="56977" x="5368925" y="4781550"/>
          <p14:tracePt t="56981" x="5368925" y="4789488"/>
          <p14:tracePt t="56990" x="5343525" y="4799013"/>
          <p14:tracePt t="56994" x="5334000" y="4806950"/>
          <p14:tracePt t="57001" x="5326063" y="4806950"/>
          <p14:tracePt t="57005" x="5326063" y="4824413"/>
          <p14:tracePt t="57011" x="5318125" y="4824413"/>
          <p14:tracePt t="57042" x="5283200" y="4833938"/>
          <p14:tracePt t="57045" x="5273675" y="4841875"/>
          <p14:tracePt t="57049" x="5257800" y="4849813"/>
          <p14:tracePt t="57054" x="5248275" y="4859338"/>
          <p14:tracePt t="57057" x="5240338" y="4859338"/>
          <p14:tracePt t="57066" x="5213350" y="4884738"/>
          <p14:tracePt t="57074" x="5180013" y="4902200"/>
          <p14:tracePt t="57107" x="5170488" y="4910138"/>
          <p14:tracePt t="57109" x="5162550" y="4910138"/>
          <p14:tracePt t="57117" x="5145088" y="4919663"/>
          <p14:tracePt t="58597" x="5145088" y="4937125"/>
          <p14:tracePt t="59411" x="5153025" y="4937125"/>
          <p14:tracePt t="59419" x="5153025" y="4945063"/>
          <p14:tracePt t="59474" x="5153025" y="4954588"/>
          <p14:tracePt t="59745" x="5162550" y="4954588"/>
          <p14:tracePt t="59748" x="5162550" y="4962525"/>
          <p14:tracePt t="61539" x="5162550" y="4954588"/>
          <p14:tracePt t="61551" x="5162550" y="4945063"/>
          <p14:tracePt t="61563" x="5162550" y="4927600"/>
          <p14:tracePt t="61568" x="5162550" y="4919663"/>
          <p14:tracePt t="61583" x="5162550" y="4910138"/>
          <p14:tracePt t="61608" x="5162550" y="4902200"/>
          <p14:tracePt t="61615" x="5162550" y="4894263"/>
          <p14:tracePt t="61712" x="5162550" y="4884738"/>
          <p14:tracePt t="61779" x="5162550" y="4876800"/>
          <p14:tracePt t="61787" x="5162550" y="4859338"/>
          <p14:tracePt t="61863" x="5162550" y="4849813"/>
          <p14:tracePt t="61902" x="5162550" y="4841875"/>
          <p14:tracePt t="61906" x="5162550" y="4833938"/>
          <p14:tracePt t="63219" x="5145088" y="4833938"/>
          <p14:tracePt t="63223" x="5137150" y="4833938"/>
          <p14:tracePt t="63231" x="5127625" y="4833938"/>
          <p14:tracePt t="63239" x="5119688" y="4833938"/>
          <p14:tracePt t="63243" x="5110163" y="4833938"/>
          <p14:tracePt t="63254" x="5102225" y="4833938"/>
          <p14:tracePt t="63260" x="5092700" y="4833938"/>
          <p14:tracePt t="63264" x="5076825" y="4833938"/>
          <p14:tracePt t="63267" x="5067300" y="4833938"/>
          <p14:tracePt t="63271" x="5059363" y="4824413"/>
          <p14:tracePt t="63275" x="5049838" y="4824413"/>
          <p14:tracePt t="63281" x="5041900" y="4824413"/>
          <p14:tracePt t="63283" x="5032375" y="4816475"/>
          <p14:tracePt t="63286" x="5024438" y="4816475"/>
          <p14:tracePt t="63290" x="4999038" y="4799013"/>
          <p14:tracePt t="63295" x="4989513" y="4799013"/>
          <p14:tracePt t="63300" x="4981575" y="4789488"/>
          <p14:tracePt t="63302" x="4972050" y="4781550"/>
          <p14:tracePt t="63310" x="4964113" y="4781550"/>
          <p14:tracePt t="63315" x="4946650" y="4773613"/>
          <p14:tracePt t="63323" x="4938713" y="4764088"/>
          <p14:tracePt t="63326" x="4929188" y="4764088"/>
          <p14:tracePt t="63332" x="4921250" y="4756150"/>
          <p14:tracePt t="63342" x="4911725" y="4756150"/>
          <p14:tracePt t="63351" x="4911725" y="4746625"/>
          <p14:tracePt t="63354" x="4903788" y="4746625"/>
          <p14:tracePt t="63375" x="4895850" y="4729163"/>
          <p14:tracePt t="63383" x="4886325" y="4721225"/>
          <p14:tracePt t="63390" x="4868863" y="4713288"/>
          <p14:tracePt t="63400" x="4860925" y="4703763"/>
          <p14:tracePt t="63406" x="4851400" y="4695825"/>
          <p14:tracePt t="63411" x="4843463" y="4695825"/>
          <p14:tracePt t="63416" x="4835525" y="4686300"/>
          <p14:tracePt t="63418" x="4835525" y="4678363"/>
          <p14:tracePt t="63423" x="4826000" y="4678363"/>
          <p14:tracePt t="63427" x="4818063" y="4670425"/>
          <p14:tracePt t="63432" x="4818063" y="4652963"/>
          <p14:tracePt t="63434" x="4800600" y="4652963"/>
          <p14:tracePt t="63438" x="4791075" y="4643438"/>
          <p14:tracePt t="63450" x="4783138" y="4635500"/>
          <p14:tracePt t="63454" x="4775200" y="4625975"/>
          <p14:tracePt t="63458" x="4765675" y="4625975"/>
          <p14:tracePt t="63467" x="4757738" y="4618038"/>
          <p14:tracePt t="63475" x="4748213" y="4618038"/>
          <p14:tracePt t="63480" x="4730750" y="4610100"/>
          <p14:tracePt t="63483" x="4730750" y="4600575"/>
          <p14:tracePt t="63486" x="4722813" y="4600575"/>
          <p14:tracePt t="63490" x="4722813" y="4583113"/>
          <p14:tracePt t="63497" x="4714875" y="4583113"/>
          <p14:tracePt t="63502" x="4705350" y="4575175"/>
          <p14:tracePt t="63515" x="4697413" y="4557713"/>
          <p14:tracePt t="63519" x="4687888" y="4557713"/>
          <p14:tracePt t="63522" x="4670425" y="4532313"/>
          <p14:tracePt t="63526" x="4654550" y="4522788"/>
          <p14:tracePt t="63530" x="4645025" y="4514850"/>
          <p14:tracePt t="63534" x="4627563" y="4489450"/>
          <p14:tracePt t="63539" x="4610100" y="4479925"/>
          <p14:tracePt t="63542" x="4594225" y="4471988"/>
          <p14:tracePt t="63547" x="4584700" y="4462463"/>
          <p14:tracePt t="63551" x="4567238" y="4445000"/>
          <p14:tracePt t="63555" x="4549775" y="4429125"/>
          <p14:tracePt t="63558" x="4541838" y="4419600"/>
          <p14:tracePt t="63563" x="4506913" y="4394200"/>
          <p14:tracePt t="63572" x="4429125" y="4341813"/>
          <p14:tracePt t="63579" x="4335463" y="4281488"/>
          <p14:tracePt t="63583" x="4283075" y="4230688"/>
          <p14:tracePt t="63586" x="4240213" y="4203700"/>
          <p14:tracePt t="63591" x="4205288" y="4178300"/>
          <p14:tracePt t="63594" x="4127500" y="4135438"/>
          <p14:tracePt t="63600" x="4051300" y="4110038"/>
          <p14:tracePt t="63603" x="3946525" y="4057650"/>
          <p14:tracePt t="63606" x="3843338" y="4006850"/>
          <p14:tracePt t="63610" x="3792538" y="3979863"/>
          <p14:tracePt t="63614" x="3705225" y="3929063"/>
          <p14:tracePt t="63618" x="3629025" y="3894138"/>
          <p14:tracePt t="63622" x="3551238" y="3868738"/>
          <p14:tracePt t="63626" x="3498850" y="3833813"/>
          <p14:tracePt t="63630" x="3438525" y="3790950"/>
          <p14:tracePt t="63635" x="3378200" y="3765550"/>
          <p14:tracePt t="63637" x="3352800" y="3738563"/>
          <p14:tracePt t="63641" x="3317875" y="3730625"/>
          <p14:tracePt t="63646" x="3292475" y="3705225"/>
          <p14:tracePt t="63650" x="3267075" y="3687763"/>
          <p14:tracePt t="63654" x="3249613" y="3678238"/>
          <p14:tracePt t="63658" x="3232150" y="3670300"/>
          <p14:tracePt t="63662" x="3222625" y="3662363"/>
          <p14:tracePt t="63666" x="3214688" y="3652838"/>
          <p14:tracePt t="63670" x="3206750" y="3644900"/>
          <p14:tracePt t="63674" x="3197225" y="3627438"/>
          <p14:tracePt t="63679" x="3189288" y="3627438"/>
          <p14:tracePt t="63682" x="3179763" y="3617913"/>
          <p14:tracePt t="63685" x="3179763" y="3609975"/>
          <p14:tracePt t="63689" x="3179763" y="3602038"/>
          <p14:tracePt t="63695" x="3179763" y="3592513"/>
          <p14:tracePt t="63698" x="3162300" y="3592513"/>
          <p14:tracePt t="63706" x="3162300" y="3567113"/>
          <p14:tracePt t="63710" x="3162300" y="3557588"/>
          <p14:tracePt t="63714" x="3162300" y="3541713"/>
          <p14:tracePt t="63718" x="3162300" y="3514725"/>
          <p14:tracePt t="63722" x="3162300" y="3506788"/>
          <p14:tracePt t="63726" x="3154363" y="3489325"/>
          <p14:tracePt t="63731" x="3154363" y="3463925"/>
          <p14:tracePt t="63735" x="3146425" y="3454400"/>
          <p14:tracePt t="63739" x="3136900" y="3429000"/>
          <p14:tracePt t="63742" x="3119438" y="3411538"/>
          <p14:tracePt t="63747" x="3111500" y="3386138"/>
          <p14:tracePt t="63752" x="3111500" y="3360738"/>
          <p14:tracePt t="63755" x="3101975" y="3351213"/>
          <p14:tracePt t="63759" x="3101975" y="3333750"/>
          <p14:tracePt t="63763" x="3101975" y="3325813"/>
          <p14:tracePt t="63771" x="3094038" y="3300413"/>
          <p14:tracePt t="63775" x="3094038" y="3282950"/>
          <p14:tracePt t="63781" x="3086100" y="3273425"/>
          <p14:tracePt t="63787" x="3086100" y="3255963"/>
          <p14:tracePt t="63791" x="3086100" y="3248025"/>
          <p14:tracePt t="63795" x="3068638" y="3248025"/>
          <p14:tracePt t="63798" x="3068638" y="3240088"/>
          <p14:tracePt t="63803" x="3068638" y="3230563"/>
          <p14:tracePt t="63823" x="3068638" y="3222625"/>
          <p14:tracePt t="63827" x="3068638" y="3213100"/>
          <p14:tracePt t="63946" x="3068638" y="3222625"/>
          <p14:tracePt t="63950" x="3068638" y="3240088"/>
          <p14:tracePt t="63954" x="3068638" y="3255963"/>
          <p14:tracePt t="63958" x="3068638" y="3273425"/>
          <p14:tracePt t="63962" x="3068638" y="3282950"/>
          <p14:tracePt t="63966" x="3068638" y="3300413"/>
          <p14:tracePt t="63970" x="3068638" y="3325813"/>
          <p14:tracePt t="63974" x="3068638" y="3351213"/>
          <p14:tracePt t="63978" x="3068638" y="3368675"/>
          <p14:tracePt t="63982" x="3068638" y="3403600"/>
          <p14:tracePt t="63986" x="3068638" y="3429000"/>
          <p14:tracePt t="63990" x="3068638" y="3463925"/>
          <p14:tracePt t="63994" x="3068638" y="3489325"/>
          <p14:tracePt t="63998" x="3068638" y="3524250"/>
          <p14:tracePt t="64002" x="3068638" y="3557588"/>
          <p14:tracePt t="64006" x="3068638" y="3584575"/>
          <p14:tracePt t="64009" x="3068638" y="3617913"/>
          <p14:tracePt t="64014" x="3068638" y="3644900"/>
          <p14:tracePt t="64017" x="3068638" y="3678238"/>
          <p14:tracePt t="64026" x="3068638" y="3748088"/>
          <p14:tracePt t="64030" x="3068638" y="3773488"/>
          <p14:tracePt t="64034" x="3068638" y="3808413"/>
          <p14:tracePt t="64038" x="3068638" y="3825875"/>
          <p14:tracePt t="64042" x="3059113" y="3851275"/>
          <p14:tracePt t="64046" x="3059113" y="3886200"/>
          <p14:tracePt t="64050" x="3051175" y="3911600"/>
          <p14:tracePt t="64055" x="3033713" y="3937000"/>
          <p14:tracePt t="64058" x="3025775" y="3962400"/>
          <p14:tracePt t="64063" x="3016250" y="3979863"/>
          <p14:tracePt t="64066" x="2998788" y="3989388"/>
          <p14:tracePt t="64070" x="2998788" y="4006850"/>
          <p14:tracePt t="64074" x="2990850" y="4022725"/>
          <p14:tracePt t="64078" x="2990850" y="4032250"/>
          <p14:tracePt t="64084" x="2981325" y="4040188"/>
          <p14:tracePt t="64086" x="2973388" y="4057650"/>
          <p14:tracePt t="64090" x="2973388" y="4067175"/>
          <p14:tracePt t="64094" x="2973388" y="4075113"/>
          <p14:tracePt t="64101" x="2973388" y="4083050"/>
          <p14:tracePt t="64103" x="2973388" y="4092575"/>
          <p14:tracePt t="64109" x="2973388" y="4100513"/>
          <p14:tracePt t="64126" x="2973388" y="4110038"/>
          <p14:tracePt t="64155" x="2981325" y="4127500"/>
          <p14:tracePt t="64160" x="3008313" y="4117975"/>
          <p14:tracePt t="64165" x="3016250" y="4117975"/>
          <p14:tracePt t="64169" x="3051175" y="4117975"/>
          <p14:tracePt t="64171" x="3076575" y="4110038"/>
          <p14:tracePt t="64175" x="3094038" y="4110038"/>
          <p14:tracePt t="64179" x="3136900" y="4092575"/>
          <p14:tracePt t="64184" x="3171825" y="4092575"/>
          <p14:tracePt t="64187" x="3222625" y="4083050"/>
          <p14:tracePt t="64191" x="3267075" y="4083050"/>
          <p14:tracePt t="64200" x="3352800" y="4057650"/>
          <p14:tracePt t="64203" x="3387725" y="4040188"/>
          <p14:tracePt t="64206" x="3481388" y="4032250"/>
          <p14:tracePt t="64210" x="3576638" y="3997325"/>
          <p14:tracePt t="64219" x="3810000" y="3937000"/>
          <p14:tracePt t="64222" x="3852863" y="3929063"/>
          <p14:tracePt t="64227" x="3921125" y="3911600"/>
          <p14:tracePt t="64230" x="3956050" y="3886200"/>
          <p14:tracePt t="64234" x="4016375" y="3868738"/>
          <p14:tracePt t="64239" x="4067175" y="3843338"/>
          <p14:tracePt t="64243" x="4111625" y="3833813"/>
          <p14:tracePt t="64247" x="4162425" y="3808413"/>
          <p14:tracePt t="64251" x="4197350" y="3783013"/>
          <p14:tracePt t="64255" x="4257675" y="3748088"/>
          <p14:tracePt t="64259" x="4292600" y="3722688"/>
          <p14:tracePt t="64264" x="4335463" y="3695700"/>
          <p14:tracePt t="64267" x="4368800" y="3670300"/>
          <p14:tracePt t="64270" x="4413250" y="3635375"/>
          <p14:tracePt t="64274" x="4438650" y="3609975"/>
          <p14:tracePt t="64285" x="4524375" y="3567113"/>
          <p14:tracePt t="64286" x="4549775" y="3541713"/>
          <p14:tracePt t="64290" x="4576763" y="3514725"/>
          <p14:tracePt t="64295" x="4584700" y="3489325"/>
          <p14:tracePt t="64298" x="4610100" y="3481388"/>
          <p14:tracePt t="64302" x="4637088" y="3463925"/>
          <p14:tracePt t="64307" x="4662488" y="3446463"/>
          <p14:tracePt t="64310" x="4679950" y="3429000"/>
          <p14:tracePt t="64314" x="4697413" y="3429000"/>
          <p14:tracePt t="64319" x="4705350" y="3421063"/>
          <p14:tracePt t="64323" x="4714875" y="3411538"/>
          <p14:tracePt t="64326" x="4722813" y="3403600"/>
          <p14:tracePt t="64330" x="4730750" y="3403600"/>
          <p14:tracePt t="64335" x="4730750" y="3394075"/>
          <p14:tracePt t="64338" x="4740275" y="3394075"/>
          <p14:tracePt t="64355" x="4748213" y="3394075"/>
          <p14:tracePt t="64379" x="4748213" y="3386138"/>
          <p14:tracePt t="64388" x="4765675" y="3368675"/>
          <p14:tracePt t="64391" x="4775200" y="3368675"/>
          <p14:tracePt t="64411" x="4783138" y="3368675"/>
          <p14:tracePt t="64467" x="4791075" y="3368675"/>
          <p14:tracePt t="64548" x="4800600" y="3368675"/>
          <p14:tracePt t="64555" x="4808538" y="3368675"/>
          <p14:tracePt t="64567" x="4818063" y="3376613"/>
          <p14:tracePt t="64579" x="4818063" y="3386138"/>
          <p14:tracePt t="64591" x="4818063" y="3394075"/>
          <p14:tracePt t="64607" x="4835525" y="3394075"/>
          <p14:tracePt t="64611" x="4835525" y="3403600"/>
          <p14:tracePt t="65000" x="4843463" y="3403600"/>
          <p14:tracePt t="65004" x="4843463" y="3411538"/>
          <p14:tracePt t="65015" x="4843463" y="3421063"/>
          <p14:tracePt t="65023" x="4843463" y="3429000"/>
          <p14:tracePt t="65032" x="4843463" y="3436938"/>
          <p14:tracePt t="65108" x="4843463" y="3454400"/>
          <p14:tracePt t="65175" x="4826000" y="3454400"/>
          <p14:tracePt t="65181" x="4826000" y="3463925"/>
          <p14:tracePt t="65185" x="4818063" y="3471863"/>
          <p14:tracePt t="65188" x="4818063" y="3481388"/>
          <p14:tracePt t="66464" x="4818063" y="3489325"/>
          <p14:tracePt t="66471" x="4818063" y="3497263"/>
          <p14:tracePt t="66499" x="4818063" y="3506788"/>
          <p14:tracePt t="66587" x="4818063" y="3524250"/>
          <p14:tracePt t="66592" x="4818063" y="3532188"/>
          <p14:tracePt t="66704" x="4818063" y="3541713"/>
          <p14:tracePt t="66719" x="4818063" y="3549650"/>
          <p14:tracePt t="66724" x="4808538" y="3549650"/>
          <p14:tracePt t="66732" x="4808538" y="3557588"/>
          <p14:tracePt t="66735" x="4800600" y="3557588"/>
          <p14:tracePt t="66739" x="4800600" y="3567113"/>
          <p14:tracePt t="66743" x="4791075" y="3567113"/>
          <p14:tracePt t="66747" x="4783138" y="3575050"/>
          <p14:tracePt t="66752" x="4775200" y="3575050"/>
          <p14:tracePt t="66754" x="4748213" y="3592513"/>
          <p14:tracePt t="66758" x="4730750" y="3592513"/>
          <p14:tracePt t="66762" x="4705350" y="3602038"/>
          <p14:tracePt t="66766" x="4679950" y="3609975"/>
          <p14:tracePt t="66770" x="4654550" y="3609975"/>
          <p14:tracePt t="66774" x="4637088" y="3627438"/>
          <p14:tracePt t="66778" x="4610100" y="3635375"/>
          <p14:tracePt t="66782" x="4584700" y="3635375"/>
          <p14:tracePt t="66786" x="4549775" y="3652838"/>
          <p14:tracePt t="66790" x="4524375" y="3662363"/>
          <p14:tracePt t="66794" x="4506913" y="3670300"/>
          <p14:tracePt t="66798" x="4481513" y="3687763"/>
          <p14:tracePt t="66803" x="4456113" y="3695700"/>
          <p14:tracePt t="66806" x="4438650" y="3695700"/>
          <p14:tracePt t="66810" x="4413250" y="3705225"/>
          <p14:tracePt t="66814" x="4386263" y="3705225"/>
          <p14:tracePt t="66818" x="4368800" y="3722688"/>
          <p14:tracePt t="66822" x="4325938" y="3730625"/>
          <p14:tracePt t="66830" x="4292600" y="3748088"/>
          <p14:tracePt t="66835" x="4265613" y="3748088"/>
          <p14:tracePt t="66838" x="4257675" y="3748088"/>
          <p14:tracePt t="66842" x="4240213" y="3756025"/>
          <p14:tracePt t="66846" x="4222750" y="3765550"/>
          <p14:tracePt t="66850" x="4205288" y="3765550"/>
          <p14:tracePt t="66854" x="4197350" y="3773488"/>
          <p14:tracePt t="66858" x="4187825" y="3773488"/>
          <p14:tracePt t="66862" x="4179888" y="3773488"/>
          <p14:tracePt t="66867" x="4154488" y="3773488"/>
          <p14:tracePt t="66870" x="4137025" y="3773488"/>
          <p14:tracePt t="66874" x="4111625" y="3773488"/>
          <p14:tracePt t="66879" x="4084638" y="3773488"/>
          <p14:tracePt t="66883" x="4067175" y="3773488"/>
          <p14:tracePt t="66886" x="4033838" y="3773488"/>
          <p14:tracePt t="66890" x="3990975" y="3773488"/>
          <p14:tracePt t="66894" x="3956050" y="3773488"/>
          <p14:tracePt t="66898" x="3921125" y="3773488"/>
          <p14:tracePt t="66902" x="3886200" y="3773488"/>
          <p14:tracePt t="66906" x="3843338" y="3773488"/>
          <p14:tracePt t="66917" x="3783013" y="3773488"/>
          <p14:tracePt t="66918" x="3765550" y="3773488"/>
          <p14:tracePt t="66922" x="3740150" y="3773488"/>
          <p14:tracePt t="66926" x="3722688" y="3773488"/>
          <p14:tracePt t="66930" x="3697288" y="3773488"/>
          <p14:tracePt t="66934" x="3671888" y="3765550"/>
          <p14:tracePt t="66938" x="3654425" y="3748088"/>
          <p14:tracePt t="66942" x="3636963" y="3738563"/>
          <p14:tracePt t="66945" x="3629025" y="3738563"/>
          <p14:tracePt t="66950" x="3611563" y="3730625"/>
          <p14:tracePt t="66954" x="3602038" y="3722688"/>
          <p14:tracePt t="66958" x="3594100" y="3705225"/>
          <p14:tracePt t="66962" x="3568700" y="3705225"/>
          <p14:tracePt t="66966" x="3559175" y="3695700"/>
          <p14:tracePt t="66970" x="3551238" y="3687763"/>
          <p14:tracePt t="66974" x="3541713" y="3678238"/>
          <p14:tracePt t="66978" x="3533775" y="3670300"/>
          <p14:tracePt t="66981" x="3516313" y="3662363"/>
          <p14:tracePt t="66986" x="3498850" y="3635375"/>
          <p14:tracePt t="66989" x="3473450" y="3627438"/>
          <p14:tracePt t="66994" x="3463925" y="3602038"/>
          <p14:tracePt t="66997" x="3421063" y="3575050"/>
          <p14:tracePt t="67002" x="3403600" y="3567113"/>
          <p14:tracePt t="67006" x="3378200" y="3541713"/>
          <p14:tracePt t="67009" x="3335338" y="3514725"/>
          <p14:tracePt t="67014" x="3300413" y="3489325"/>
          <p14:tracePt t="67018" x="3240088" y="3463925"/>
          <p14:tracePt t="67021" x="3206750" y="3446463"/>
          <p14:tracePt t="67025" x="3154363" y="3421063"/>
          <p14:tracePt t="67030" x="3111500" y="3411538"/>
          <p14:tracePt t="67035" x="3059113" y="3376613"/>
          <p14:tracePt t="67038" x="2981325" y="3368675"/>
          <p14:tracePt t="67042" x="2905125" y="3351213"/>
          <p14:tracePt t="67047" x="2835275" y="3333750"/>
          <p14:tracePt t="67051" x="2740025" y="3316288"/>
          <p14:tracePt t="67057" x="2697163" y="3308350"/>
          <p14:tracePt t="67059" x="2646363" y="3290888"/>
          <p14:tracePt t="67063" x="2619375" y="3282950"/>
          <p14:tracePt t="67066" x="2586038" y="3273425"/>
          <p14:tracePt t="67073" x="2559050" y="3255963"/>
          <p14:tracePt t="67075" x="2533650" y="3248025"/>
          <p14:tracePt t="67079" x="2516188" y="3230563"/>
          <p14:tracePt t="67084" x="2490788" y="3230563"/>
          <p14:tracePt t="67087" x="2482850" y="3222625"/>
          <p14:tracePt t="67091" x="2465388" y="3222625"/>
          <p14:tracePt t="67095" x="2447925" y="3213100"/>
          <p14:tracePt t="67102" x="2438400" y="3205163"/>
          <p14:tracePt t="67105" x="2430463" y="3205163"/>
          <p14:tracePt t="67107" x="2422525" y="3195638"/>
          <p14:tracePt t="67110" x="2422525" y="3187700"/>
          <p14:tracePt t="67119" x="2413000" y="3179763"/>
          <p14:tracePt t="67126" x="2405063" y="3162300"/>
          <p14:tracePt t="67222" x="2405063" y="3170238"/>
          <p14:tracePt t="67226" x="2413000" y="3179763"/>
          <p14:tracePt t="67231" x="2422525" y="3187700"/>
          <p14:tracePt t="67234" x="2447925" y="3205163"/>
          <p14:tracePt t="67238" x="2455863" y="3222625"/>
          <p14:tracePt t="67241" x="2473325" y="3230563"/>
          <p14:tracePt t="67245" x="2498725" y="3240088"/>
          <p14:tracePt t="67250" x="2543175" y="3265488"/>
          <p14:tracePt t="67254" x="2576513" y="3282950"/>
          <p14:tracePt t="67261" x="2654300" y="3333750"/>
          <p14:tracePt t="67267" x="2689225" y="3360738"/>
          <p14:tracePt t="67269" x="2749550" y="3368675"/>
          <p14:tracePt t="67274" x="2784475" y="3394075"/>
          <p14:tracePt t="67276" x="2835275" y="3411538"/>
          <p14:tracePt t="67280" x="2930525" y="3429000"/>
          <p14:tracePt t="67286" x="3033713" y="3454400"/>
          <p14:tracePt t="67288" x="3128963" y="3471863"/>
          <p14:tracePt t="67292" x="3222625" y="3489325"/>
          <p14:tracePt t="67297" x="3300413" y="3524250"/>
          <p14:tracePt t="67300" x="3360738" y="3532188"/>
          <p14:tracePt t="67304" x="3430588" y="3532188"/>
          <p14:tracePt t="67308" x="3481388" y="3549650"/>
          <p14:tracePt t="67313" x="3559175" y="3567113"/>
          <p14:tracePt t="67316" x="3611563" y="3567113"/>
          <p14:tracePt t="67321" x="3662363" y="3575050"/>
          <p14:tracePt t="67324" x="3697288" y="3575050"/>
          <p14:tracePt t="67329" x="3732213" y="3592513"/>
          <p14:tracePt t="67332" x="3775075" y="3592513"/>
          <p14:tracePt t="67336" x="3810000" y="3592513"/>
          <p14:tracePt t="67340" x="3835400" y="3592513"/>
          <p14:tracePt t="67344" x="3852863" y="3584575"/>
          <p14:tracePt t="67353" x="3895725" y="3584575"/>
          <p14:tracePt t="67356" x="3903663" y="3575050"/>
          <p14:tracePt t="67360" x="3913188" y="3575050"/>
          <p14:tracePt t="67366" x="3921125" y="3575050"/>
          <p14:tracePt t="67369" x="3946525" y="3567113"/>
          <p14:tracePt t="67372" x="3956050" y="3567113"/>
          <p14:tracePt t="67376" x="3963988" y="3557588"/>
          <p14:tracePt t="67382" x="3981450" y="3541713"/>
          <p14:tracePt t="67387" x="4006850" y="3532188"/>
          <p14:tracePt t="67392" x="4016375" y="3532188"/>
          <p14:tracePt t="67397" x="4041775" y="3524250"/>
          <p14:tracePt t="67400" x="4051300" y="3514725"/>
          <p14:tracePt t="67403" x="4067175" y="3497263"/>
          <p14:tracePt t="67407" x="4094163" y="3481388"/>
          <p14:tracePt t="67412" x="4119563" y="3463925"/>
          <p14:tracePt t="67416" x="4127500" y="3454400"/>
          <p14:tracePt t="67420" x="4154488" y="3446463"/>
          <p14:tracePt t="67424" x="4171950" y="3429000"/>
          <p14:tracePt t="67429" x="4197350" y="3411538"/>
          <p14:tracePt t="67431" x="4205288" y="3394075"/>
          <p14:tracePt t="67436" x="4232275" y="3376613"/>
          <p14:tracePt t="67440" x="4257675" y="3368675"/>
          <p14:tracePt t="67444" x="4265613" y="3343275"/>
          <p14:tracePt t="67448" x="4275138" y="3333750"/>
          <p14:tracePt t="67452" x="4283075" y="3308350"/>
          <p14:tracePt t="67456" x="4292600" y="3300413"/>
          <p14:tracePt t="67460" x="4308475" y="3282950"/>
          <p14:tracePt t="67465" x="4318000" y="3255963"/>
          <p14:tracePt t="67468" x="4343400" y="3230563"/>
          <p14:tracePt t="67472" x="4352925" y="3195638"/>
          <p14:tracePt t="67480" x="4386263" y="3119438"/>
          <p14:tracePt t="67485" x="4395788" y="3084513"/>
          <p14:tracePt t="67488" x="4413250" y="3059113"/>
          <p14:tracePt t="67492" x="4421188" y="3024188"/>
          <p14:tracePt t="67496" x="4421188" y="2981325"/>
          <p14:tracePt t="67500" x="4429125" y="2963863"/>
          <p14:tracePt t="67504" x="4446588" y="2921000"/>
          <p14:tracePt t="67508" x="4456113" y="2895600"/>
          <p14:tracePt t="67512" x="4473575" y="2860675"/>
          <p14:tracePt t="67517" x="4481513" y="2825750"/>
          <p14:tracePt t="67519" x="4498975" y="2782888"/>
          <p14:tracePt t="67523" x="4506913" y="2747963"/>
          <p14:tracePt t="67527" x="4516438" y="2722563"/>
          <p14:tracePt t="67532" x="4541838" y="2687638"/>
          <p14:tracePt t="67536" x="4559300" y="2662238"/>
          <p14:tracePt t="67544" x="4584700" y="2584450"/>
          <p14:tracePt t="67548" x="4602163" y="2566988"/>
          <p14:tracePt t="67552" x="4610100" y="2524125"/>
          <p14:tracePt t="67555" x="4619625" y="2506663"/>
          <p14:tracePt t="67559" x="4637088" y="2481263"/>
          <p14:tracePt t="67564" x="4637088" y="2455863"/>
          <p14:tracePt t="67568" x="4645025" y="2446338"/>
          <p14:tracePt t="67572" x="4645025" y="2428875"/>
          <p14:tracePt t="67576" x="4654550" y="2420938"/>
          <p14:tracePt t="67581" x="4662488" y="2395538"/>
          <p14:tracePt t="67586" x="4670425" y="2386013"/>
          <p14:tracePt t="67588" x="4670425" y="2368550"/>
          <p14:tracePt t="67592" x="4670425" y="2343150"/>
          <p14:tracePt t="67596" x="4687888" y="2335213"/>
          <p14:tracePt t="67602" x="4697413" y="2308225"/>
          <p14:tracePt t="67608" x="4705350" y="2274888"/>
          <p14:tracePt t="67612" x="4714875" y="2265363"/>
          <p14:tracePt t="67619" x="4730750" y="2239963"/>
          <p14:tracePt t="67621" x="4740275" y="2232025"/>
          <p14:tracePt t="67624" x="4748213" y="2222500"/>
          <p14:tracePt t="67628" x="4757738" y="2205038"/>
          <p14:tracePt t="67633" x="4765675" y="2187575"/>
          <p14:tracePt t="67636" x="4783138" y="2171700"/>
          <p14:tracePt t="67640" x="4791075" y="2162175"/>
          <p14:tracePt t="67644" x="4800600" y="2136775"/>
          <p14:tracePt t="67649" x="4808538" y="2128838"/>
          <p14:tracePt t="67653" x="4818063" y="2119313"/>
          <p14:tracePt t="67656" x="4826000" y="2111375"/>
          <p14:tracePt t="67660" x="4843463" y="2101850"/>
          <p14:tracePt t="67665" x="4843463" y="2093913"/>
          <p14:tracePt t="67672" x="4860925" y="2076450"/>
          <p14:tracePt t="67677" x="4868863" y="2068513"/>
          <p14:tracePt t="67680" x="4878388" y="2068513"/>
          <p14:tracePt t="67686" x="4886325" y="2058988"/>
          <p14:tracePt t="67688" x="4903788" y="2058988"/>
          <p14:tracePt t="67692" x="4921250" y="2051050"/>
          <p14:tracePt t="67696" x="4929188" y="2041525"/>
          <p14:tracePt t="67705" x="4938713" y="2041525"/>
          <p14:tracePt t="67709" x="4946650" y="2041525"/>
          <p14:tracePt t="67713" x="4964113" y="2041525"/>
          <p14:tracePt t="67717" x="4972050" y="2041525"/>
          <p14:tracePt t="67720" x="4981575" y="2041525"/>
          <p14:tracePt t="67725" x="4989513" y="2041525"/>
          <p14:tracePt t="67728" x="4999038" y="2041525"/>
          <p14:tracePt t="67733" x="5006975" y="2041525"/>
          <p14:tracePt t="67736" x="5016500" y="2041525"/>
          <p14:tracePt t="67741" x="5041900" y="2041525"/>
          <p14:tracePt t="67744" x="5049838" y="2041525"/>
          <p14:tracePt t="67749" x="5067300" y="2041525"/>
          <p14:tracePt t="67753" x="5084763" y="2041525"/>
          <p14:tracePt t="67757" x="5102225" y="2041525"/>
          <p14:tracePt t="67760" x="5127625" y="2041525"/>
          <p14:tracePt t="67766" x="5145088" y="2041525"/>
          <p14:tracePt t="67768" x="5170488" y="2041525"/>
          <p14:tracePt t="67773" x="5180013" y="2041525"/>
          <p14:tracePt t="67776" x="5197475" y="2051050"/>
          <p14:tracePt t="67780" x="5222875" y="2076450"/>
          <p14:tracePt t="67784" x="5248275" y="2084388"/>
          <p14:tracePt t="67788" x="5283200" y="2111375"/>
          <p14:tracePt t="67792" x="5308600" y="2136775"/>
          <p14:tracePt t="67796" x="5334000" y="2162175"/>
          <p14:tracePt t="67802" x="5343525" y="2187575"/>
          <p14:tracePt t="67804" x="5360988" y="2197100"/>
          <p14:tracePt t="67808" x="5378450" y="2214563"/>
          <p14:tracePt t="67812" x="5403850" y="2239963"/>
          <p14:tracePt t="67816" x="5411788" y="2247900"/>
          <p14:tracePt t="67822" x="5421313" y="2274888"/>
          <p14:tracePt t="67824" x="5438775" y="2300288"/>
          <p14:tracePt t="67827" x="5446713" y="2317750"/>
          <p14:tracePt t="67832" x="5454650" y="2325688"/>
          <p14:tracePt t="67836" x="5464175" y="2352675"/>
          <p14:tracePt t="67839" x="5481638" y="2378075"/>
          <p14:tracePt t="67844" x="5489575" y="2386013"/>
          <p14:tracePt t="67848" x="5499100" y="2403475"/>
          <p14:tracePt t="67852" x="5524500" y="2420938"/>
          <p14:tracePt t="67856" x="5532438" y="2428875"/>
          <p14:tracePt t="67860" x="5541963" y="2446338"/>
          <p14:tracePt t="67864" x="5559425" y="2463800"/>
          <p14:tracePt t="67868" x="5567363" y="2473325"/>
          <p14:tracePt t="67872" x="5567363" y="2489200"/>
          <p14:tracePt t="67875" x="5575300" y="2498725"/>
          <p14:tracePt t="67880" x="5575300" y="2524125"/>
          <p14:tracePt t="67884" x="5584825" y="2533650"/>
          <p14:tracePt t="67888" x="5584825" y="2549525"/>
          <p14:tracePt t="67892" x="5592763" y="2576513"/>
          <p14:tracePt t="67896" x="5592763" y="2584450"/>
          <p14:tracePt t="67903" x="5592763" y="2601913"/>
          <p14:tracePt t="67903" x="5610225" y="2627313"/>
          <p14:tracePt t="67909" x="5619750" y="2636838"/>
          <p14:tracePt t="67913" x="5619750" y="2662238"/>
          <p14:tracePt t="67918" x="5627688" y="2670175"/>
          <p14:tracePt t="67923" x="5627688" y="2687638"/>
          <p14:tracePt t="67926" x="5627688" y="2697163"/>
          <p14:tracePt t="67930" x="5635625" y="2722563"/>
          <p14:tracePt t="67934" x="5653088" y="2747963"/>
          <p14:tracePt t="67939" x="5662613" y="2757488"/>
          <p14:tracePt t="67941" x="5662613" y="2774950"/>
          <p14:tracePt t="67950" x="5680075" y="2808288"/>
          <p14:tracePt t="67954" x="5680075" y="2825750"/>
          <p14:tracePt t="67957" x="5688013" y="2843213"/>
          <p14:tracePt t="67960" x="5695950" y="2851150"/>
          <p14:tracePt t="67964" x="5713413" y="2868613"/>
          <p14:tracePt t="67972" x="5722938" y="2895600"/>
          <p14:tracePt t="67976" x="5730875" y="2903538"/>
          <p14:tracePt t="67980" x="5730875" y="2911475"/>
          <p14:tracePt t="67984" x="5740400" y="2938463"/>
          <p14:tracePt t="67996" x="5765800" y="2963863"/>
          <p14:tracePt t="68001" x="5773738" y="2971800"/>
          <p14:tracePt t="68004" x="5783263" y="2971800"/>
          <p14:tracePt t="68008" x="5783263" y="2981325"/>
          <p14:tracePt t="68011" x="5800725" y="2989263"/>
          <p14:tracePt t="68017" x="5808663" y="2998788"/>
          <p14:tracePt t="68033" x="5851525" y="3006725"/>
          <p14:tracePt t="68036" x="5868988" y="3006725"/>
          <p14:tracePt t="68039" x="5894388" y="3024188"/>
          <p14:tracePt t="68044" x="5921375" y="3024188"/>
          <p14:tracePt t="68049" x="5929313" y="3024188"/>
          <p14:tracePt t="68052" x="5954713" y="3024188"/>
          <p14:tracePt t="68056" x="5981700" y="3024188"/>
          <p14:tracePt t="68060" x="6007100" y="3024188"/>
          <p14:tracePt t="68064" x="6024563" y="3024188"/>
          <p14:tracePt t="68068" x="6049963" y="3024188"/>
          <p14:tracePt t="68072" x="6084888" y="3024188"/>
          <p14:tracePt t="68076" x="6118225" y="3024188"/>
          <p14:tracePt t="68080" x="6145213" y="3024188"/>
          <p14:tracePt t="68092" x="6230938" y="3024188"/>
          <p14:tracePt t="68096" x="6265863" y="3014663"/>
          <p14:tracePt t="68101" x="6308725" y="3014663"/>
          <p14:tracePt t="68104" x="6326188" y="3014663"/>
          <p14:tracePt t="68108" x="6351588" y="3006725"/>
          <p14:tracePt t="68112" x="6369050" y="3006725"/>
          <p14:tracePt t="68116" x="6394450" y="2998788"/>
          <p14:tracePt t="68120" x="6419850" y="2981325"/>
          <p14:tracePt t="68125" x="6437313" y="2981325"/>
          <p14:tracePt t="68128" x="6480175" y="2955925"/>
          <p14:tracePt t="68134" x="6507163" y="2946400"/>
          <p14:tracePt t="68137" x="6540500" y="2928938"/>
          <p14:tracePt t="68140" x="6567488" y="2921000"/>
          <p14:tracePt t="68144" x="6575425" y="2895600"/>
          <p14:tracePt t="68149" x="6600825" y="2886075"/>
          <p14:tracePt t="68153" x="6610350" y="2860675"/>
          <p14:tracePt t="68156" x="6635750" y="2851150"/>
          <p14:tracePt t="68160" x="6661150" y="2835275"/>
          <p14:tracePt t="68164" x="6696075" y="2825750"/>
          <p14:tracePt t="68169" x="6721475" y="2817813"/>
          <p14:tracePt t="68172" x="6756400" y="2800350"/>
          <p14:tracePt t="68176" x="6799263" y="2790825"/>
          <p14:tracePt t="68180" x="6816725" y="2790825"/>
          <p14:tracePt t="68186" x="6859588" y="2790825"/>
          <p14:tracePt t="68188" x="6877050" y="2774950"/>
          <p14:tracePt t="68192" x="6904038" y="2774950"/>
          <p14:tracePt t="68196" x="6929438" y="2765425"/>
          <p14:tracePt t="68201" x="6946900" y="2765425"/>
          <p14:tracePt t="68204" x="6972300" y="2765425"/>
          <p14:tracePt t="68208" x="6989763" y="2765425"/>
          <p14:tracePt t="68212" x="7015163" y="2765425"/>
          <p14:tracePt t="68216" x="7032625" y="2765425"/>
          <p14:tracePt t="68220" x="7058025" y="2765425"/>
          <p14:tracePt t="68223" x="7067550" y="2765425"/>
          <p14:tracePt t="68228" x="7085013" y="2765425"/>
          <p14:tracePt t="68232" x="7110413" y="2765425"/>
          <p14:tracePt t="68236" x="7118350" y="2765425"/>
          <p14:tracePt t="68239" x="7127875" y="2765425"/>
          <p14:tracePt t="68243" x="7153275" y="2765425"/>
          <p14:tracePt t="68249" x="7161213" y="2765425"/>
          <p14:tracePt t="68252" x="7170738" y="2765425"/>
          <p14:tracePt t="68256" x="7188200" y="2765425"/>
          <p14:tracePt t="68259" x="7205663" y="2765425"/>
          <p14:tracePt t="68264" x="7213600" y="2765425"/>
          <p14:tracePt t="68272" x="7221538" y="2765425"/>
          <p14:tracePt t="68275" x="7231063" y="2765425"/>
          <p14:tracePt t="68279" x="7239000" y="2765425"/>
          <p14:tracePt t="68288" x="7248525" y="2765425"/>
          <p14:tracePt t="68296" x="7256463" y="2765425"/>
          <p14:tracePt t="68320" x="7273925" y="2765425"/>
          <p14:tracePt t="68328" x="7281863" y="2765425"/>
          <p14:tracePt t="68331" x="7281863" y="2774950"/>
          <p14:tracePt t="68336" x="7291388" y="2774950"/>
          <p14:tracePt t="68340" x="7291388" y="2782888"/>
          <p14:tracePt t="68348" x="7299325" y="2782888"/>
          <p14:tracePt t="68352" x="7299325" y="2800350"/>
          <p14:tracePt t="68360" x="7308850" y="2808288"/>
          <p14:tracePt t="68372" x="7308850" y="2817813"/>
          <p14:tracePt t="68375" x="7308850" y="2825750"/>
          <p14:tracePt t="68384" x="7308850" y="2835275"/>
          <p14:tracePt t="68392" x="7308850" y="2843213"/>
          <p14:tracePt t="68396" x="7308850" y="2851150"/>
          <p14:tracePt t="68404" x="7308850" y="2868613"/>
          <p14:tracePt t="68412" x="7316788" y="2878138"/>
          <p14:tracePt t="68420" x="7326313" y="2878138"/>
          <p14:tracePt t="68424" x="7326313" y="2886075"/>
          <p14:tracePt t="68529" x="7326313" y="2895600"/>
          <p14:tracePt t="68542" x="7326313" y="2903538"/>
          <p14:tracePt t="68573" x="7316788" y="2903538"/>
          <p14:tracePt t="68593" x="7308850" y="2903538"/>
          <p14:tracePt t="68605" x="7299325" y="2911475"/>
          <p14:tracePt t="68625" x="7299325" y="2921000"/>
          <p14:tracePt t="68630" x="7291388" y="2921000"/>
          <p14:tracePt t="68638" x="7291388" y="2928938"/>
          <p14:tracePt t="68642" x="7281863" y="2928938"/>
          <p14:tracePt t="68651" x="7281863" y="2946400"/>
          <p14:tracePt t="68657" x="7265988" y="2946400"/>
          <p14:tracePt t="68661" x="7265988" y="2955925"/>
          <p14:tracePt t="68673" x="7256463" y="2971800"/>
          <p14:tracePt t="68678" x="7256463" y="2981325"/>
          <p14:tracePt t="68686" x="7256463" y="2998788"/>
          <p14:tracePt t="68689" x="7248525" y="2998788"/>
          <p14:tracePt t="68712" x="7239000" y="2998788"/>
          <p14:tracePt t="68720" x="7239000" y="3006725"/>
          <p14:tracePt t="68736" x="7239000" y="3014663"/>
          <p14:tracePt t="68753" x="7231063" y="3014663"/>
          <p14:tracePt t="68760" x="7221538" y="3024188"/>
          <p14:tracePt t="68768" x="7221538" y="3032125"/>
          <p14:tracePt t="68801" x="7205663" y="3041650"/>
          <p14:tracePt t="68804" x="7205663" y="3049588"/>
          <p14:tracePt t="68836" x="7196138" y="3049588"/>
          <p14:tracePt t="68845" x="7196138" y="3059113"/>
          <p14:tracePt t="68889" x="7188200" y="3059113"/>
          <p14:tracePt t="68893" x="7188200" y="3074988"/>
          <p14:tracePt t="68898" x="7178675" y="3074988"/>
          <p14:tracePt t="68901" x="7178675" y="3084513"/>
          <p14:tracePt t="68993" x="7170738" y="3084513"/>
          <p14:tracePt t="69006" x="7161213" y="3092450"/>
          <p14:tracePt t="69548" x="7153275" y="3092450"/>
          <p14:tracePt t="69556" x="7153275" y="3101975"/>
          <p14:tracePt t="69893" x="7135813" y="3101975"/>
          <p14:tracePt t="69902" x="7135813" y="3109913"/>
          <p14:tracePt t="70032" x="7127875" y="3109913"/>
          <p14:tracePt t="70040" x="7127875" y="3119438"/>
          <p14:tracePt t="70114" x="7118350" y="3119438"/>
          <p14:tracePt t="70141" x="7110413" y="3119438"/>
          <p14:tracePt t="70150" x="7100888" y="3127375"/>
          <p14:tracePt t="70153" x="7100888" y="3144838"/>
          <p14:tracePt t="70165" x="7092950" y="3144838"/>
          <p14:tracePt t="70361" x="7085013" y="3144838"/>
          <p14:tracePt t="70369" x="7075488" y="3144838"/>
          <p14:tracePt t="70401" x="7058025" y="3144838"/>
          <p14:tracePt t="70425" x="7050088" y="3144838"/>
          <p14:tracePt t="70433" x="7040563" y="3144838"/>
          <p14:tracePt t="70489" x="7032625" y="3144838"/>
          <p14:tracePt t="70529" x="7024688" y="3144838"/>
          <p14:tracePt t="70537" x="7015163" y="3144838"/>
          <p14:tracePt t="70777" x="7007225" y="3144838"/>
          <p14:tracePt t="70797" x="7007225" y="3135313"/>
          <p14:tracePt t="70802" x="6989763" y="3135313"/>
          <p14:tracePt t="70822" x="6980238" y="3135313"/>
          <p14:tracePt t="70841" x="6972300" y="3135313"/>
          <p14:tracePt t="70848" x="6972300" y="3127375"/>
          <p14:tracePt t="70852" x="6964363" y="3127375"/>
          <p14:tracePt t="70860" x="6954838" y="3119438"/>
          <p14:tracePt t="70888" x="6946900" y="3119438"/>
          <p14:tracePt t="70908" x="6937375" y="3119438"/>
          <p14:tracePt t="70917" x="6919913" y="3119438"/>
          <p14:tracePt t="70934" x="6911975" y="3119438"/>
          <p14:tracePt t="70950" x="6904038" y="3119438"/>
          <p14:tracePt t="70957" x="6894513" y="3119438"/>
          <p14:tracePt t="70981" x="6886575" y="3109913"/>
          <p14:tracePt t="70991" x="6877050" y="3109913"/>
          <p14:tracePt t="71005" x="6869113" y="3109913"/>
          <p14:tracePt t="71037" x="6851650" y="3109913"/>
          <p14:tracePt t="71085" x="6851650" y="3101975"/>
          <p14:tracePt t="71089" x="6842125" y="3101975"/>
          <p14:tracePt t="71098" x="6842125" y="3092450"/>
          <p14:tracePt t="71102" x="6834188" y="3092450"/>
          <p14:tracePt t="71118" x="6826250" y="3092450"/>
          <p14:tracePt t="71138" x="6816725" y="3092450"/>
          <p14:tracePt t="71141" x="6808788" y="3092450"/>
          <p14:tracePt t="71145" x="6799263" y="3092450"/>
          <p14:tracePt t="71157" x="6799263" y="3084513"/>
          <p14:tracePt t="71161" x="6791325" y="3084513"/>
          <p14:tracePt t="71170" x="6773863" y="3084513"/>
          <p14:tracePt t="71186" x="6765925" y="3084513"/>
          <p14:tracePt t="71202" x="6756400" y="3084513"/>
          <p14:tracePt t="71209" x="6748463" y="3084513"/>
          <p14:tracePt t="71229" x="6738938" y="3067050"/>
          <p14:tracePt t="71238" x="6731000" y="3059113"/>
          <p14:tracePt t="71265" x="6721475" y="3059113"/>
          <p14:tracePt t="71290" x="6705600" y="3059113"/>
          <p14:tracePt t="71302" x="6696075" y="3059113"/>
          <p14:tracePt t="71309" x="6688138" y="3059113"/>
          <p14:tracePt t="71313" x="6688138" y="3049588"/>
          <p14:tracePt t="71317" x="6678613" y="3049588"/>
          <p14:tracePt t="71325" x="6670675" y="3049588"/>
          <p14:tracePt t="71334" x="6661150" y="3049588"/>
          <p14:tracePt t="71345" x="6653213" y="3049588"/>
          <p14:tracePt t="71357" x="6635750" y="3049588"/>
          <p14:tracePt t="71366" x="6627813" y="3049588"/>
          <p14:tracePt t="71373" x="6618288" y="3049588"/>
          <p14:tracePt t="71387" x="6618288" y="3041650"/>
          <p14:tracePt t="71389" x="6610350" y="3041650"/>
          <p14:tracePt t="71403" x="6610350" y="3032125"/>
          <p14:tracePt t="71406" x="6600825" y="3032125"/>
          <p14:tracePt t="71418" x="6592888" y="3032125"/>
          <p14:tracePt t="71433" x="6592888" y="3024188"/>
          <p14:tracePt t="71438" x="6584950" y="3024188"/>
          <p14:tracePt t="71446" x="6567488" y="3024188"/>
          <p14:tracePt t="71462" x="6557963" y="3024188"/>
          <p14:tracePt t="71485" x="6550025" y="3024188"/>
          <p14:tracePt t="71493" x="6540500" y="3024188"/>
          <p14:tracePt t="71518" x="6540500" y="3014663"/>
          <p14:tracePt t="71521" x="6532563" y="3014663"/>
          <p14:tracePt t="71555" x="6532563" y="3006725"/>
          <p14:tracePt t="71558" x="6524625" y="3006725"/>
          <p14:tracePt t="74549" x="6524625" y="2989263"/>
          <p14:tracePt t="74561" x="6532563" y="2981325"/>
          <p14:tracePt t="74565" x="6540500" y="2981325"/>
          <p14:tracePt t="74574" x="6550025" y="2981325"/>
          <p14:tracePt t="74593" x="6550025" y="2971800"/>
          <p14:tracePt t="74606" x="6550025" y="2963863"/>
          <p14:tracePt t="74610" x="6550025" y="2955925"/>
          <p14:tracePt t="74645" x="6550025" y="2928938"/>
          <p14:tracePt t="74654" x="6550025" y="2921000"/>
          <p14:tracePt t="74658" x="6550025" y="2911475"/>
          <p14:tracePt t="74661" x="6550025" y="2903538"/>
          <p14:tracePt t="74670" x="6550025" y="2886075"/>
          <p14:tracePt t="74674" x="6550025" y="2868613"/>
          <p14:tracePt t="74678" x="6550025" y="2860675"/>
          <p14:tracePt t="74681" x="6550025" y="2851150"/>
          <p14:tracePt t="74686" x="6550025" y="2843213"/>
          <p14:tracePt t="74690" x="6532563" y="2835275"/>
          <p14:tracePt t="74693" x="6524625" y="2825750"/>
          <p14:tracePt t="74699" x="6507163" y="2817813"/>
          <p14:tracePt t="74701" x="6497638" y="2817813"/>
          <p14:tracePt t="74708" x="6489700" y="2800350"/>
          <p14:tracePt t="74713" x="6489700" y="2790825"/>
          <p14:tracePt t="74777" x="6480175" y="2790825"/>
          <p14:tracePt t="74782" x="6480175" y="2782888"/>
          <p14:tracePt t="74785" x="6472238" y="2765425"/>
          <p14:tracePt t="74790" x="6454775" y="2740025"/>
          <p14:tracePt t="74794" x="6437313" y="2714625"/>
          <p14:tracePt t="74797" x="6419850" y="2687638"/>
          <p14:tracePt t="74801" x="6394450" y="2662238"/>
          <p14:tracePt t="74805" x="6369050" y="2644775"/>
          <p14:tracePt t="74809" x="6359525" y="2619375"/>
          <p14:tracePt t="74813" x="6334125" y="2593975"/>
          <p14:tracePt t="74817" x="6316663" y="2584450"/>
          <p14:tracePt t="74822" x="6299200" y="2559050"/>
          <p14:tracePt t="74826" x="6291263" y="2549525"/>
          <p14:tracePt t="74829" x="6291263" y="2516188"/>
          <p14:tracePt t="74833" x="6291263" y="2481263"/>
          <p14:tracePt t="74839" x="6291263" y="2455863"/>
          <p14:tracePt t="74842" x="6291263" y="2428875"/>
          <p14:tracePt t="74846" x="6291263" y="2420938"/>
          <p14:tracePt t="74973" x="6291263" y="2413000"/>
          <p14:tracePt t="74979" x="6299200" y="2403475"/>
          <p14:tracePt t="74982" x="6299200" y="2395538"/>
          <p14:tracePt t="74990" x="6316663" y="2368550"/>
          <p14:tracePt t="74997" x="6316663" y="2360613"/>
          <p14:tracePt t="75033" x="6316663" y="2352675"/>
          <p14:tracePt t="75038" x="6316663" y="2343150"/>
          <p14:tracePt t="75077" x="6299200" y="2343150"/>
          <p14:tracePt t="75085" x="6283325" y="2343150"/>
          <p14:tracePt t="75091" x="6273800" y="2343150"/>
          <p14:tracePt t="75093" x="6265863" y="2343150"/>
          <p14:tracePt t="75098" x="6256338" y="2352675"/>
          <p14:tracePt t="75102" x="6230938" y="2368550"/>
          <p14:tracePt t="75106" x="6223000" y="2386013"/>
          <p14:tracePt t="75110" x="6223000" y="2395538"/>
          <p14:tracePt t="75113" x="6213475" y="2413000"/>
          <p14:tracePt t="75118" x="6188075" y="2420938"/>
          <p14:tracePt t="75122" x="6178550" y="2428875"/>
          <p14:tracePt t="75127" x="6153150" y="2438400"/>
          <p14:tracePt t="75129" x="6145213" y="2463800"/>
          <p14:tracePt t="75133" x="6118225" y="2489200"/>
          <p14:tracePt t="75142" x="6075363" y="2533650"/>
          <p14:tracePt t="75145" x="6049963" y="2576513"/>
          <p14:tracePt t="75149" x="6032500" y="2601913"/>
          <p14:tracePt t="75153" x="6007100" y="2636838"/>
          <p14:tracePt t="75158" x="5972175" y="2679700"/>
          <p14:tracePt t="75160" x="5946775" y="2714625"/>
          <p14:tracePt t="75165" x="5911850" y="2774950"/>
          <p14:tracePt t="75169" x="5886450" y="2825750"/>
          <p14:tracePt t="75172" x="5861050" y="2868613"/>
          <p14:tracePt t="75176" x="5834063" y="2921000"/>
          <p14:tracePt t="75180" x="5808663" y="2963863"/>
          <p14:tracePt t="75185" x="5791200" y="3014663"/>
          <p14:tracePt t="75188" x="5765800" y="3067050"/>
          <p14:tracePt t="75192" x="5756275" y="3109913"/>
          <p14:tracePt t="75196" x="5722938" y="3179763"/>
          <p14:tracePt t="75200" x="5695950" y="3240088"/>
          <p14:tracePt t="75205" x="5662613" y="3316288"/>
          <p14:tracePt t="75209" x="5653088" y="3386138"/>
          <p14:tracePt t="75212" x="5635625" y="3429000"/>
          <p14:tracePt t="75216" x="5627688" y="3463925"/>
          <p14:tracePt t="75221" x="5602288" y="3506788"/>
          <p14:tracePt t="75225" x="5575300" y="3541713"/>
          <p14:tracePt t="75229" x="5559425" y="3567113"/>
          <p14:tracePt t="75232" x="5541963" y="3592513"/>
          <p14:tracePt t="75237" x="5541963" y="3609975"/>
          <p14:tracePt t="75242" x="5524500" y="3635375"/>
          <p14:tracePt t="75244" x="5514975" y="3662363"/>
          <p14:tracePt t="75248" x="5514975" y="3670300"/>
          <p14:tracePt t="75253" x="5507038" y="3687763"/>
          <p14:tracePt t="75257" x="5489575" y="3705225"/>
          <p14:tracePt t="75264" x="5489575" y="3713163"/>
          <p14:tracePt t="75268" x="5489575" y="3722688"/>
          <p14:tracePt t="75274" x="5489575" y="3730625"/>
          <p14:tracePt t="75276" x="5481638" y="3738563"/>
          <p14:tracePt t="75280" x="5481638" y="3748088"/>
          <p14:tracePt t="75284" x="5472113" y="3748088"/>
          <p14:tracePt t="75292" x="5472113" y="3756025"/>
          <p14:tracePt t="75323" x="5472113" y="3773488"/>
          <p14:tracePt t="75550" x="5472113" y="3783013"/>
          <p14:tracePt t="75556" x="5472113" y="3790950"/>
          <p14:tracePt t="75558" x="5472113" y="3798888"/>
          <p14:tracePt t="75562" x="5472113" y="3816350"/>
          <p14:tracePt t="75565" x="5472113" y="3833813"/>
          <p14:tracePt t="75569" x="5472113" y="3851275"/>
          <p14:tracePt t="75575" x="5472113" y="3859213"/>
          <p14:tracePt t="75578" x="5472113" y="3868738"/>
          <p14:tracePt t="75581" x="5472113" y="3876675"/>
          <p14:tracePt t="75588" x="5472113" y="3902075"/>
          <p14:tracePt t="75593" x="5472113" y="3911600"/>
          <p14:tracePt t="75596" x="5472113" y="3929063"/>
          <p14:tracePt t="75598" x="5464175" y="3937000"/>
          <p14:tracePt t="75608" x="5464175" y="3946525"/>
          <p14:tracePt t="75610" x="5464175" y="3962400"/>
          <p14:tracePt t="75614" x="5454650" y="3971925"/>
          <p14:tracePt t="75618" x="5454650" y="3979863"/>
          <p14:tracePt t="75623" x="5446713" y="3979863"/>
          <p14:tracePt t="75626" x="5446713" y="3989388"/>
          <p14:tracePt t="75639" x="5446713" y="3997325"/>
          <p14:tracePt t="75642" x="5438775" y="3997325"/>
          <p14:tracePt t="75650" x="5438775" y="4006850"/>
          <p14:tracePt t="75727" x="5421313" y="4006850"/>
          <p14:tracePt t="75731" x="5421313" y="4014788"/>
          <p14:tracePt t="75736" x="5411788" y="4014788"/>
          <p14:tracePt t="75740" x="5411788" y="4032250"/>
          <p14:tracePt t="75758" x="5403850" y="4032250"/>
          <p14:tracePt t="75763" x="5403850" y="4040188"/>
          <p14:tracePt t="75799" x="5394325" y="4040188"/>
          <p14:tracePt t="75805" x="5394325" y="4049713"/>
          <p14:tracePt t="75808" x="5386388" y="4049713"/>
          <p14:tracePt t="75812" x="5386388" y="4057650"/>
          <p14:tracePt t="75931" x="5378450" y="4057650"/>
          <p14:tracePt t="75940" x="5378450" y="4067175"/>
          <p14:tracePt t="76012" x="5368925" y="4067175"/>
          <p14:tracePt t="76106" x="5351463" y="4067175"/>
          <p14:tracePt t="76355" x="5343525" y="4067175"/>
          <p14:tracePt t="76364" x="5334000" y="4067175"/>
          <p14:tracePt t="76535" x="5326063" y="4067175"/>
          <p14:tracePt t="76772" x="5318125" y="4067175"/>
          <p14:tracePt t="76779" x="5308600" y="4075113"/>
          <p14:tracePt t="76784" x="5300663" y="4083050"/>
          <p14:tracePt t="76787" x="5283200" y="4100513"/>
          <p14:tracePt t="76792" x="5265738" y="4110038"/>
          <p14:tracePt t="76795" x="5257800" y="4135438"/>
          <p14:tracePt t="76799" x="5230813" y="4152900"/>
          <p14:tracePt t="76803" x="5205413" y="4178300"/>
          <p14:tracePt t="76809" x="5180013" y="4221163"/>
          <p14:tracePt t="76810" x="5153025" y="4256088"/>
          <p14:tracePt t="76814" x="5127625" y="4281488"/>
          <p14:tracePt t="76818" x="5084763" y="4324350"/>
          <p14:tracePt t="76822" x="5049838" y="4359275"/>
          <p14:tracePt t="76826" x="5006975" y="4419600"/>
          <p14:tracePt t="76830" x="4946650" y="4462463"/>
          <p14:tracePt t="76834" x="4895850" y="4522788"/>
          <p14:tracePt t="76838" x="4843463" y="4575175"/>
          <p14:tracePt t="76842" x="4800600" y="4610100"/>
          <p14:tracePt t="76846" x="4740275" y="4652963"/>
          <p14:tracePt t="76850" x="4679950" y="4703763"/>
          <p14:tracePt t="76855" x="4637088" y="4738688"/>
          <p14:tracePt t="76858" x="4576763" y="4781550"/>
          <p14:tracePt t="76862" x="4541838" y="4806950"/>
          <p14:tracePt t="76866" x="4464050" y="4859338"/>
          <p14:tracePt t="76871" x="4386263" y="4902200"/>
          <p14:tracePt t="76875" x="4308475" y="4954588"/>
          <p14:tracePt t="76878" x="4222750" y="4997450"/>
          <p14:tracePt t="76883" x="4171950" y="5030788"/>
          <p14:tracePt t="76888" x="4111625" y="5057775"/>
          <p14:tracePt t="76891" x="4059238" y="5083175"/>
          <p14:tracePt t="76894" x="3998913" y="5118100"/>
          <p14:tracePt t="76898" x="3938588" y="5143500"/>
          <p14:tracePt t="76902" x="3903663" y="5151438"/>
          <p14:tracePt t="76907" x="3852863" y="5186363"/>
          <p14:tracePt t="76910" x="3810000" y="5195888"/>
          <p14:tracePt t="76914" x="3757613" y="5221288"/>
          <p14:tracePt t="76918" x="3714750" y="5246688"/>
          <p14:tracePt t="76921" x="3662363" y="5264150"/>
          <p14:tracePt t="76926" x="3611563" y="5289550"/>
          <p14:tracePt t="76930" x="3568700" y="5307013"/>
          <p14:tracePt t="76934" x="3516313" y="5316538"/>
          <p14:tracePt t="76938" x="3481388" y="5341938"/>
          <p14:tracePt t="76942" x="3438525" y="5359400"/>
          <p14:tracePt t="76946" x="3387725" y="5384800"/>
          <p14:tracePt t="76950" x="3343275" y="5392738"/>
          <p14:tracePt t="76955" x="3309938" y="5419725"/>
          <p14:tracePt t="76958" x="3267075" y="5437188"/>
          <p14:tracePt t="76962" x="3232150" y="5445125"/>
          <p14:tracePt t="76966" x="3206750" y="5453063"/>
          <p14:tracePt t="76970" x="3189288" y="5470525"/>
          <p14:tracePt t="76975" x="3162300" y="5480050"/>
          <p14:tracePt t="76980" x="3136900" y="5480050"/>
          <p14:tracePt t="76983" x="3119438" y="5497513"/>
          <p14:tracePt t="76987" x="3094038" y="5497513"/>
          <p14:tracePt t="76992" x="3068638" y="5505450"/>
          <p14:tracePt t="76998" x="3041650" y="5505450"/>
          <p14:tracePt t="77002" x="3025775" y="5505450"/>
          <p14:tracePt t="77011" x="2998788" y="5505450"/>
          <p14:tracePt t="77014" x="2990850" y="5505450"/>
          <p14:tracePt t="77018" x="2965450" y="5497513"/>
          <p14:tracePt t="77023" x="2938463" y="5470525"/>
          <p14:tracePt t="77027" x="2905125" y="5445125"/>
          <p14:tracePt t="77031" x="2878138" y="5419725"/>
          <p14:tracePt t="77034" x="2852738" y="5392738"/>
          <p14:tracePt t="77039" x="2817813" y="5367338"/>
          <p14:tracePt t="77043" x="2792413" y="5332413"/>
          <p14:tracePt t="77047" x="2749550" y="5307013"/>
          <p14:tracePt t="77050" x="2714625" y="5281613"/>
          <p14:tracePt t="77056" x="2671763" y="5256213"/>
          <p14:tracePt t="77059" x="2646363" y="5211763"/>
          <p14:tracePt t="77062" x="2611438" y="5186363"/>
          <p14:tracePt t="77067" x="2586038" y="5160963"/>
          <p14:tracePt t="77075" x="2525713" y="5100638"/>
          <p14:tracePt t="77079" x="2482850" y="5075238"/>
          <p14:tracePt t="77083" x="2447925" y="5048250"/>
          <p14:tracePt t="77087" x="2405063" y="5030788"/>
          <p14:tracePt t="77090" x="2370138" y="5022850"/>
          <p14:tracePt t="77096" x="2327275" y="5005388"/>
          <p14:tracePt t="77099" x="2274888" y="4979988"/>
          <p14:tracePt t="77103" x="2239963" y="4970463"/>
          <p14:tracePt t="77106" x="2214563" y="4954588"/>
          <p14:tracePt t="77111" x="2171700" y="4945063"/>
          <p14:tracePt t="77114" x="2154238" y="4945063"/>
          <p14:tracePt t="77119" x="2128838" y="4937125"/>
          <p14:tracePt t="77124" x="2111375" y="4937125"/>
          <p14:tracePt t="77128" x="2085975" y="4937125"/>
          <p14:tracePt t="77134" x="2068513" y="4919663"/>
          <p14:tracePt t="77139" x="2043113" y="4919663"/>
          <p14:tracePt t="77143" x="2033588" y="4910138"/>
          <p14:tracePt t="77147" x="2025650" y="4910138"/>
          <p14:tracePt t="77150" x="2016125" y="4910138"/>
          <p14:tracePt t="77156" x="2008188" y="4902200"/>
          <p14:tracePt t="77163" x="1998663" y="4902200"/>
          <p14:tracePt t="77167" x="1990725" y="4902200"/>
          <p14:tracePt t="77175" x="1965325" y="4902200"/>
          <p14:tracePt t="77178" x="1955800" y="4894263"/>
          <p14:tracePt t="77183" x="1930400" y="4884738"/>
          <p14:tracePt t="77187" x="1912938" y="4884738"/>
          <p14:tracePt t="77190" x="1905000" y="4876800"/>
          <p14:tracePt t="77195" x="1870075" y="4859338"/>
          <p14:tracePt t="77199" x="1844675" y="4859338"/>
          <p14:tracePt t="77203" x="1827213" y="4849813"/>
          <p14:tracePt t="77206" x="1784350" y="4841875"/>
          <p14:tracePt t="77211" x="1766888" y="4841875"/>
          <p14:tracePt t="77215" x="1741488" y="4824413"/>
          <p14:tracePt t="77219" x="1706563" y="4824413"/>
          <p14:tracePt t="77225" x="1681163" y="4816475"/>
          <p14:tracePt t="77229" x="1646238" y="4799013"/>
          <p14:tracePt t="77230" x="1620838" y="4789488"/>
          <p14:tracePt t="77234" x="1576388" y="4789488"/>
          <p14:tracePt t="77239" x="1560513" y="4781550"/>
          <p14:tracePt t="77242" x="1533525" y="4764088"/>
          <p14:tracePt t="77246" x="1508125" y="4756150"/>
          <p14:tracePt t="77250" x="1500188" y="4756150"/>
          <p14:tracePt t="77255" x="1482725" y="4746625"/>
          <p14:tracePt t="77260" x="1439863" y="4729163"/>
          <p14:tracePt t="77262" x="1430338" y="4729163"/>
          <p14:tracePt t="77266" x="1412875" y="4721225"/>
          <p14:tracePt t="77270" x="1395413" y="4721225"/>
          <p14:tracePt t="77276" x="1387475" y="4721225"/>
          <p14:tracePt t="77278" x="1379538" y="4721225"/>
          <p14:tracePt t="77282" x="1379538" y="4713288"/>
          <p14:tracePt t="77286" x="1370013" y="4713288"/>
          <p14:tracePt t="77294" x="1362075" y="4713288"/>
          <p14:tracePt t="77307" x="1362075" y="4703763"/>
          <p14:tracePt t="77310" x="1352550" y="4703763"/>
          <p14:tracePt t="77415" x="1362075" y="4703763"/>
          <p14:tracePt t="77419" x="1370013" y="4713288"/>
          <p14:tracePt t="77424" x="1395413" y="4729163"/>
          <p14:tracePt t="77432" x="1439863" y="4773613"/>
          <p14:tracePt t="77435" x="1482725" y="4781550"/>
          <p14:tracePt t="77451" x="1636713" y="4849813"/>
          <p14:tracePt t="77455" x="1671638" y="4876800"/>
          <p14:tracePt t="77458" x="1714500" y="4902200"/>
          <p14:tracePt t="77462" x="1749425" y="4927600"/>
          <p14:tracePt t="77466" x="1801813" y="4954588"/>
          <p14:tracePt t="77470" x="1862138" y="4979988"/>
          <p14:tracePt t="77474" x="1905000" y="5005388"/>
          <p14:tracePt t="77478" x="1990725" y="5040313"/>
          <p14:tracePt t="77482" x="2068513" y="5065713"/>
          <p14:tracePt t="77486" x="2171700" y="5100638"/>
          <p14:tracePt t="77491" x="2266950" y="5135563"/>
          <p14:tracePt t="77494" x="2344738" y="5151438"/>
          <p14:tracePt t="77497" x="2395538" y="5178425"/>
          <p14:tracePt t="77501" x="2438400" y="5203825"/>
          <p14:tracePt t="77508" x="2508250" y="5229225"/>
          <p14:tracePt t="77509" x="2568575" y="5264150"/>
          <p14:tracePt t="77513" x="2619375" y="5272088"/>
          <p14:tracePt t="77517" x="2697163" y="5307013"/>
          <p14:tracePt t="77523" x="2740025" y="5332413"/>
          <p14:tracePt t="77526" x="2809875" y="5359400"/>
          <p14:tracePt t="77529" x="2852738" y="5384800"/>
          <p14:tracePt t="77534" x="2905125" y="5402263"/>
          <p14:tracePt t="77538" x="2955925" y="5427663"/>
          <p14:tracePt t="77542" x="2998788" y="5437188"/>
          <p14:tracePt t="77545" x="3033713" y="5462588"/>
          <p14:tracePt t="77550" x="3076575" y="5480050"/>
          <p14:tracePt t="77554" x="3111500" y="5487988"/>
          <p14:tracePt t="77558" x="3146425" y="5505450"/>
          <p14:tracePt t="77562" x="3171825" y="5513388"/>
          <p14:tracePt t="77566" x="3214688" y="5530850"/>
          <p14:tracePt t="77570" x="3232150" y="5540375"/>
          <p14:tracePt t="77574" x="3257550" y="5548313"/>
          <p14:tracePt t="77578" x="3292475" y="5565775"/>
          <p14:tracePt t="77582" x="3309938" y="5573713"/>
          <p14:tracePt t="77586" x="3327400" y="5573713"/>
          <p14:tracePt t="77590" x="3360738" y="5583238"/>
          <p14:tracePt t="77595" x="3387725" y="5583238"/>
          <p14:tracePt t="77598" x="3421063" y="5600700"/>
          <p14:tracePt t="77602" x="3448050" y="5608638"/>
          <p14:tracePt t="77607" x="3481388" y="5608638"/>
          <p14:tracePt t="77610" x="3508375" y="5626100"/>
          <p14:tracePt t="77615" x="3541713" y="5634038"/>
          <p14:tracePt t="77619" x="3584575" y="5651500"/>
          <p14:tracePt t="77623" x="3619500" y="5651500"/>
          <p14:tracePt t="77627" x="3662363" y="5661025"/>
          <p14:tracePt t="77635" x="3749675" y="5661025"/>
          <p14:tracePt t="77638" x="3783013" y="5661025"/>
          <p14:tracePt t="77642" x="3817938" y="5668963"/>
          <p14:tracePt t="77646" x="3860800" y="5686425"/>
          <p14:tracePt t="77651" x="3913188" y="5686425"/>
          <p14:tracePt t="77657" x="3946525" y="5694363"/>
          <p14:tracePt t="77661" x="3981450" y="5694363"/>
          <p14:tracePt t="77664" x="4024313" y="5694363"/>
          <p14:tracePt t="77667" x="4059238" y="5711825"/>
          <p14:tracePt t="77672" x="4094163" y="5711825"/>
          <p14:tracePt t="77675" x="4119563" y="5721350"/>
          <p14:tracePt t="77681" x="4154488" y="5721350"/>
          <p14:tracePt t="77683" x="4179888" y="5737225"/>
          <p14:tracePt t="77687" x="4205288" y="5737225"/>
          <p14:tracePt t="77691" x="4240213" y="5746750"/>
          <p14:tracePt t="77699" x="4283075" y="5746750"/>
          <p14:tracePt t="77702" x="4325938" y="5746750"/>
          <p14:tracePt t="77707" x="4343400" y="5746750"/>
          <p14:tracePt t="77710" x="4378325" y="5746750"/>
          <p14:tracePt t="77714" x="4421188" y="5746750"/>
          <p14:tracePt t="77718" x="4438650" y="5746750"/>
          <p14:tracePt t="77722" x="4464050" y="5746750"/>
          <p14:tracePt t="77726" x="4481513" y="5746750"/>
          <p14:tracePt t="77730" x="4506913" y="5746750"/>
          <p14:tracePt t="77734" x="4541838" y="5746750"/>
          <p14:tracePt t="77740" x="4567238" y="5746750"/>
          <p14:tracePt t="77742" x="4602163" y="5746750"/>
          <p14:tracePt t="77746" x="4637088" y="5746750"/>
          <p14:tracePt t="77750" x="4662488" y="5746750"/>
          <p14:tracePt t="77754" x="4679950" y="5746750"/>
          <p14:tracePt t="77758" x="4705350" y="5746750"/>
          <p14:tracePt t="77762" x="4730750" y="5746750"/>
          <p14:tracePt t="77765" x="4765675" y="5746750"/>
          <p14:tracePt t="77769" x="4791075" y="5729288"/>
          <p14:tracePt t="77774" x="4808538" y="5729288"/>
          <p14:tracePt t="77778" x="4851400" y="5721350"/>
          <p14:tracePt t="77781" x="4860925" y="5721350"/>
          <p14:tracePt t="77785" x="4878388" y="5711825"/>
          <p14:tracePt t="77790" x="4903788" y="5694363"/>
          <p14:tracePt t="77793" x="4929188" y="5686425"/>
          <p14:tracePt t="77797" x="4938713" y="5661025"/>
          <p14:tracePt t="77801" x="4964113" y="5651500"/>
          <p14:tracePt t="77806" x="4989513" y="5634038"/>
          <p14:tracePt t="77810" x="5006975" y="5626100"/>
          <p14:tracePt t="77814" x="5032375" y="5616575"/>
          <p14:tracePt t="77817" x="5041900" y="5591175"/>
          <p14:tracePt t="77822" x="5067300" y="5583238"/>
          <p14:tracePt t="77826" x="5076825" y="5557838"/>
          <p14:tracePt t="77830" x="5102225" y="5540375"/>
          <p14:tracePt t="77834" x="5127625" y="5522913"/>
          <p14:tracePt t="77838" x="5137150" y="5513388"/>
          <p14:tracePt t="77842" x="5162550" y="5497513"/>
          <p14:tracePt t="77846" x="5180013" y="5487988"/>
          <p14:tracePt t="77850" x="5205413" y="5480050"/>
          <p14:tracePt t="77855" x="5213350" y="5462588"/>
          <p14:tracePt t="77859" x="5240338" y="5453063"/>
          <p14:tracePt t="77863" x="5248275" y="5445125"/>
          <p14:tracePt t="77866" x="5265738" y="5437188"/>
          <p14:tracePt t="77871" x="5291138" y="5410200"/>
          <p14:tracePt t="77875" x="5318125" y="5402263"/>
          <p14:tracePt t="77879" x="5326063" y="5402263"/>
          <p14:tracePt t="77884" x="5351463" y="5384800"/>
          <p14:tracePt t="77887" x="5368925" y="5376863"/>
          <p14:tracePt t="77890" x="5386388" y="5367338"/>
          <p14:tracePt t="77908" x="5446713" y="5341938"/>
          <p14:tracePt t="77912" x="5454650" y="5332413"/>
          <p14:tracePt t="77915" x="5472113" y="5324475"/>
          <p14:tracePt t="77919" x="5481638" y="5316538"/>
          <p14:tracePt t="77923" x="5507038" y="5307013"/>
          <p14:tracePt t="77931" x="5541963" y="5289550"/>
          <p14:tracePt t="77936" x="5559425" y="5281613"/>
          <p14:tracePt t="77940" x="5567363" y="5272088"/>
          <p14:tracePt t="77942" x="5592763" y="5264150"/>
          <p14:tracePt t="77949" x="5602288" y="5256213"/>
          <p14:tracePt t="77951" x="5627688" y="5238750"/>
          <p14:tracePt t="77955" x="5635625" y="5229225"/>
          <p14:tracePt t="77958" x="5645150" y="5229225"/>
          <p14:tracePt t="77964" x="5662613" y="5221288"/>
          <p14:tracePt t="77966" x="5670550" y="5221288"/>
          <p14:tracePt t="77970" x="5695950" y="5211763"/>
          <p14:tracePt t="77976" x="5705475" y="5211763"/>
          <p14:tracePt t="77981" x="5713413" y="5211763"/>
          <p14:tracePt t="77982" x="5722938" y="5203825"/>
          <p14:tracePt t="77986" x="5740400" y="5203825"/>
          <p14:tracePt t="77991" x="5748338" y="5203825"/>
          <p14:tracePt t="77994" x="5756275" y="5203825"/>
          <p14:tracePt t="77998" x="5773738" y="5203825"/>
          <p14:tracePt t="78003" x="5783263" y="5203825"/>
          <p14:tracePt t="78009" x="5808663" y="5203825"/>
          <p14:tracePt t="78011" x="5826125" y="5203825"/>
          <p14:tracePt t="78014" x="5834063" y="5203825"/>
          <p14:tracePt t="78018" x="5861050" y="5203825"/>
          <p14:tracePt t="78023" x="5876925" y="5203825"/>
          <p14:tracePt t="78026" x="5903913" y="5203825"/>
          <p14:tracePt t="78030" x="5937250" y="5203825"/>
          <p14:tracePt t="78034" x="5964238" y="5203825"/>
          <p14:tracePt t="78040" x="5981700" y="5203825"/>
          <p14:tracePt t="78042" x="6024563" y="5203825"/>
          <p14:tracePt t="78047" x="6042025" y="5203825"/>
          <p14:tracePt t="78051" x="6084888" y="5203825"/>
          <p14:tracePt t="78054" x="6118225" y="5203825"/>
          <p14:tracePt t="78058" x="6135688" y="5203825"/>
          <p14:tracePt t="78062" x="6178550" y="5203825"/>
          <p14:tracePt t="78066" x="6196013" y="5203825"/>
          <p14:tracePt t="78071" x="6223000" y="5203825"/>
          <p14:tracePt t="78075" x="6238875" y="5203825"/>
          <p14:tracePt t="78078" x="6265863" y="5203825"/>
          <p14:tracePt t="78082" x="6291263" y="5211763"/>
          <p14:tracePt t="78086" x="6308725" y="5229225"/>
          <p14:tracePt t="78091" x="6351588" y="5238750"/>
          <p14:tracePt t="78094" x="6376988" y="5246688"/>
          <p14:tracePt t="78098" x="6394450" y="5264150"/>
          <p14:tracePt t="78102" x="6419850" y="5264150"/>
          <p14:tracePt t="78106" x="6454775" y="5289550"/>
          <p14:tracePt t="78111" x="6480175" y="5299075"/>
          <p14:tracePt t="78115" x="6507163" y="5316538"/>
          <p14:tracePt t="78118" x="6532563" y="5324475"/>
          <p14:tracePt t="78123" x="6550025" y="5332413"/>
          <p14:tracePt t="78128" x="6592888" y="5349875"/>
          <p14:tracePt t="78130" x="6610350" y="5359400"/>
          <p14:tracePt t="78134" x="6653213" y="5376863"/>
          <p14:tracePt t="78139" x="6670675" y="5376863"/>
          <p14:tracePt t="78143" x="6696075" y="5392738"/>
          <p14:tracePt t="78146" x="6738938" y="5410200"/>
          <p14:tracePt t="78150" x="6756400" y="5419725"/>
          <p14:tracePt t="78154" x="6781800" y="5437188"/>
          <p14:tracePt t="78158" x="6808788" y="5445125"/>
          <p14:tracePt t="78162" x="6834188" y="5453063"/>
          <p14:tracePt t="78166" x="6851650" y="5470525"/>
          <p14:tracePt t="78169" x="6894513" y="5480050"/>
          <p14:tracePt t="78174" x="6911975" y="5480050"/>
          <p14:tracePt t="78179" x="6954838" y="5505450"/>
          <p14:tracePt t="78182" x="6972300" y="5505450"/>
          <p14:tracePt t="78187" x="6997700" y="5522913"/>
          <p14:tracePt t="78190" x="7032625" y="5530850"/>
          <p14:tracePt t="78194" x="7058025" y="5530850"/>
          <p14:tracePt t="78198" x="7085013" y="5540375"/>
          <p14:tracePt t="78202" x="7100888" y="5557838"/>
          <p14:tracePt t="78206" x="7145338" y="5557838"/>
          <p14:tracePt t="78210" x="7161213" y="5565775"/>
          <p14:tracePt t="78214" x="7188200" y="5565775"/>
          <p14:tracePt t="78218" x="7213600" y="5573713"/>
          <p14:tracePt t="78222" x="7248525" y="5591175"/>
          <p14:tracePt t="78226" x="7273925" y="5591175"/>
          <p14:tracePt t="78230" x="7291388" y="5600700"/>
          <p14:tracePt t="78234" x="7334250" y="5600700"/>
          <p14:tracePt t="78239" x="7351713" y="5616575"/>
          <p14:tracePt t="78242" x="7394575" y="5616575"/>
          <p14:tracePt t="78246" x="7412038" y="5626100"/>
          <p14:tracePt t="78250" x="7437438" y="5626100"/>
          <p14:tracePt t="78254" x="7462838" y="5634038"/>
          <p14:tracePt t="78258" x="7480300" y="5634038"/>
          <p14:tracePt t="78262" x="7507288" y="5634038"/>
          <p14:tracePt t="78266" x="7540625" y="5634038"/>
          <p14:tracePt t="78270" x="7567613" y="5634038"/>
          <p14:tracePt t="78274" x="7583488" y="5651500"/>
          <p14:tracePt t="78278" x="7610475" y="5651500"/>
          <p14:tracePt t="78282" x="7643813" y="5651500"/>
          <p14:tracePt t="78286" x="7653338" y="5651500"/>
          <p14:tracePt t="78290" x="7678738" y="5651500"/>
          <p14:tracePt t="78294" x="7696200" y="5651500"/>
          <p14:tracePt t="78298" x="7713663" y="5651500"/>
          <p14:tracePt t="78303" x="7721600" y="5651500"/>
          <p14:tracePt t="78307" x="7739063" y="5651500"/>
          <p14:tracePt t="78310" x="7748588" y="5651500"/>
          <p14:tracePt t="78313" x="7756525" y="5651500"/>
          <p14:tracePt t="78323" x="7764463" y="5651500"/>
          <p14:tracePt t="78329" x="7791450" y="5651500"/>
          <p14:tracePt t="78333" x="7799388" y="5651500"/>
          <p14:tracePt t="78338" x="7808913" y="5651500"/>
          <p14:tracePt t="78342" x="7816850" y="5651500"/>
          <p14:tracePt t="78346" x="7824788" y="5651500"/>
          <p14:tracePt t="78351" x="7842250" y="5651500"/>
          <p14:tracePt t="78358" x="7851775" y="5651500"/>
          <p14:tracePt t="78366" x="7859713" y="5634038"/>
          <p14:tracePt t="78370" x="7869238" y="5634038"/>
          <p14:tracePt t="78374" x="7877175" y="5634038"/>
          <p14:tracePt t="78378" x="7885113" y="5634038"/>
          <p14:tracePt t="78383" x="7885113" y="5626100"/>
          <p14:tracePt t="78386" x="7894638" y="5626100"/>
          <p14:tracePt t="78390" x="7912100" y="5616575"/>
          <p14:tracePt t="78394" x="7920038" y="5616575"/>
          <p14:tracePt t="78406" x="7929563" y="5616575"/>
          <p14:tracePt t="78414" x="7937500" y="5608638"/>
          <p14:tracePt t="78423" x="7945438" y="5608638"/>
          <p14:tracePt t="78431" x="7954963" y="5608638"/>
          <p14:tracePt t="78441" x="7962900" y="5608638"/>
          <p14:tracePt t="78456" x="7980363" y="5608638"/>
          <p14:tracePt t="78467" x="7989888" y="5608638"/>
          <p14:tracePt t="78475" x="7997825" y="5608638"/>
          <p14:tracePt t="78755" x="7997825" y="5616575"/>
          <p14:tracePt t="78762" x="7972425" y="5616575"/>
          <p14:tracePt t="78773" x="7962900" y="5616575"/>
          <p14:tracePt t="78776" x="7962900" y="5626100"/>
          <p14:tracePt t="78781" x="7954963" y="5626100"/>
          <p14:tracePt t="78787" x="7954963" y="5643563"/>
          <p14:tracePt t="78799" x="7945438" y="5643563"/>
          <p14:tracePt t="78808" x="7945438" y="5651500"/>
          <p14:tracePt t="78827" x="7937500" y="5651500"/>
          <p14:tracePt t="78848" x="7929563" y="5651500"/>
          <p14:tracePt t="78852" x="7920038" y="5651500"/>
          <p14:tracePt t="78859" x="7920038" y="5661025"/>
          <p14:tracePt t="78875" x="7902575" y="5661025"/>
          <p14:tracePt t="78885" x="7902575" y="5668963"/>
          <p14:tracePt t="78916" x="7894638" y="5668963"/>
          <p14:tracePt t="78925" x="7894638" y="5676900"/>
          <p14:tracePt t="79000" x="7885113" y="5676900"/>
          <p14:tracePt t="79015" x="7877175" y="5676900"/>
          <p14:tracePt t="79020" x="7877175" y="5686425"/>
          <p14:tracePt t="79027" x="7869238" y="5694363"/>
          <p14:tracePt t="79043" x="7859713" y="5694363"/>
          <p14:tracePt t="79052" x="7851775" y="5694363"/>
          <p14:tracePt t="79063" x="7851775" y="5711825"/>
          <p14:tracePt t="79073" x="7834313" y="5711825"/>
          <p14:tracePt t="79115" x="7824788" y="5711825"/>
          <p14:tracePt t="79171" x="7816850" y="5711825"/>
          <p14:tracePt t="79180" x="7808913" y="5711825"/>
          <p14:tracePt t="79208" x="7799388" y="5711825"/>
          <p14:tracePt t="79219" x="7791450" y="5711825"/>
          <p14:tracePt t="79227" x="7781925" y="5711825"/>
          <p14:tracePt t="79243" x="7764463" y="5711825"/>
          <p14:tracePt t="79265" x="7756525" y="5711825"/>
          <p14:tracePt t="79272" x="7748588" y="5711825"/>
          <p14:tracePt t="79355" x="7739063" y="5711825"/>
          <p14:tracePt t="79468" x="7731125" y="5711825"/>
          <p14:tracePt t="79479" x="7721600" y="5711825"/>
          <p14:tracePt t="79600" x="7713663" y="5711825"/>
          <p14:tracePt t="79608" x="7704138" y="5711825"/>
          <p14:tracePt t="79611" x="7704138" y="5721350"/>
          <p14:tracePt t="79731" x="7688263" y="5721350"/>
          <p14:tracePt t="79741" x="7688263" y="5729288"/>
          <p14:tracePt t="79755" x="7678738" y="5729288"/>
          <p14:tracePt t="79775" x="7670800" y="5729288"/>
          <p14:tracePt t="79783" x="7661275" y="5729288"/>
          <p14:tracePt t="79811" x="7653338" y="5729288"/>
          <p14:tracePt t="79839" x="7643813" y="5729288"/>
          <p14:tracePt t="79868" x="7635875" y="5729288"/>
          <p14:tracePt t="79875" x="7635875" y="5721350"/>
          <p14:tracePt t="79880" x="7618413" y="5721350"/>
          <p14:tracePt t="79987" x="7618413" y="5703888"/>
          <p14:tracePt t="79993" x="7610475" y="5703888"/>
          <p14:tracePt t="80015" x="7610475" y="5694363"/>
          <p14:tracePt t="80019" x="7600950" y="5694363"/>
          <p14:tracePt t="80035" x="7600950" y="5686425"/>
          <p14:tracePt t="80039" x="7593013" y="5686425"/>
          <p14:tracePt t="80056" x="7583488" y="5676900"/>
          <p14:tracePt t="84058" x="7583488" y="5668963"/>
          <p14:tracePt t="84105" x="7583488" y="5661025"/>
          <p14:tracePt t="84110" x="7593013" y="5661025"/>
          <p14:tracePt t="84141" x="7593013" y="5651500"/>
          <p14:tracePt t="84149" x="7600950" y="5651500"/>
          <p14:tracePt t="84162" x="7600950" y="5634038"/>
          <p14:tracePt t="84169" x="7610475" y="5634038"/>
          <p14:tracePt t="84209" x="7610475" y="5626100"/>
          <p14:tracePt t="84217" x="7627938" y="5626100"/>
          <p14:tracePt t="84245" x="7627938" y="5616575"/>
          <p14:tracePt t="84250" x="7635875" y="5616575"/>
          <p14:tracePt t="84261" x="7635875" y="5608638"/>
          <p14:tracePt t="84269" x="7643813" y="5608638"/>
          <p14:tracePt t="84324" x="7643813" y="5600700"/>
          <p14:tracePt t="84733" x="7643813" y="5591175"/>
          <p14:tracePt t="84745" x="7643813" y="5583238"/>
          <p14:tracePt t="84757" x="7627938" y="5557838"/>
          <p14:tracePt t="84764" x="7627938" y="5548313"/>
          <p14:tracePt t="84767" x="7610475" y="5540375"/>
          <p14:tracePt t="84770" x="7600950" y="5540375"/>
          <p14:tracePt t="84774" x="7593013" y="5530850"/>
          <p14:tracePt t="84778" x="7567613" y="5513388"/>
          <p14:tracePt t="84781" x="7540625" y="5505450"/>
          <p14:tracePt t="84784" x="7523163" y="5505450"/>
          <p14:tracePt t="84796" x="7462838" y="5480050"/>
          <p14:tracePt t="84800" x="7446963" y="5462588"/>
          <p14:tracePt t="84808" x="7369175" y="5437188"/>
          <p14:tracePt t="84812" x="7342188" y="5427663"/>
          <p14:tracePt t="84820" x="7273925" y="5392738"/>
          <p14:tracePt t="84824" x="7248525" y="5384800"/>
          <p14:tracePt t="84829" x="7239000" y="5376863"/>
          <p14:tracePt t="84832" x="7221538" y="5367338"/>
          <p14:tracePt t="84836" x="7205663" y="5349875"/>
          <p14:tracePt t="84840" x="7188200" y="5341938"/>
          <p14:tracePt t="84843" x="7153275" y="5332413"/>
          <p14:tracePt t="84848" x="7127875" y="5307013"/>
          <p14:tracePt t="84852" x="7100888" y="5289550"/>
          <p14:tracePt t="84855" x="7092950" y="5272088"/>
          <p14:tracePt t="84860" x="7067550" y="5256213"/>
          <p14:tracePt t="84865" x="7040563" y="5246688"/>
          <p14:tracePt t="84867" x="7015163" y="5238750"/>
          <p14:tracePt t="84871" x="6997700" y="5211763"/>
          <p14:tracePt t="84876" x="6972300" y="5195888"/>
          <p14:tracePt t="84880" x="6946900" y="5178425"/>
          <p14:tracePt t="84884" x="6937375" y="5151438"/>
          <p14:tracePt t="84888" x="6919913" y="5143500"/>
          <p14:tracePt t="84892" x="6911975" y="5118100"/>
          <p14:tracePt t="84897" x="6911975" y="5108575"/>
          <p14:tracePt t="84899" x="6911975" y="5091113"/>
          <p14:tracePt t="85048" x="6911975" y="5065713"/>
          <p14:tracePt t="85053" x="6911975" y="5057775"/>
          <p14:tracePt t="85060" x="6911975" y="5048250"/>
          <p14:tracePt t="85065" x="6904038" y="5048250"/>
          <p14:tracePt t="85071" x="6904038" y="5040313"/>
          <p14:tracePt t="85077" x="6904038" y="5030788"/>
          <p14:tracePt t="85080" x="6894513" y="5030788"/>
          <p14:tracePt t="85084" x="6886575" y="5030788"/>
          <p14:tracePt t="85088" x="6886575" y="5014913"/>
          <p14:tracePt t="85092" x="6877050" y="5005388"/>
          <p14:tracePt t="85096" x="6877050" y="4997450"/>
          <p14:tracePt t="85100" x="6877050" y="4987925"/>
          <p14:tracePt t="85104" x="6869113" y="4987925"/>
          <p14:tracePt t="85112" x="6851650" y="4987925"/>
          <p14:tracePt t="85116" x="6842125" y="4987925"/>
          <p14:tracePt t="85124" x="6834188" y="4987925"/>
          <p14:tracePt t="85128" x="6826250" y="4987925"/>
          <p14:tracePt t="85141" x="6816725" y="4987925"/>
          <p14:tracePt t="85181" x="6808788" y="4987925"/>
          <p14:tracePt t="85185" x="6799263" y="4987925"/>
          <p14:tracePt t="85189" x="6781800" y="4987925"/>
          <p14:tracePt t="85198" x="6738938" y="4987925"/>
          <p14:tracePt t="85202" x="6721475" y="4987925"/>
          <p14:tracePt t="85205" x="6688138" y="4987925"/>
          <p14:tracePt t="85209" x="6645275" y="4987925"/>
          <p14:tracePt t="85214" x="6592888" y="4987925"/>
          <p14:tracePt t="85217" x="6557963" y="4987925"/>
          <p14:tracePt t="85221" x="6507163" y="5005388"/>
          <p14:tracePt t="85226" x="6429375" y="5022850"/>
          <p14:tracePt t="85230" x="6359525" y="5030788"/>
          <p14:tracePt t="85233" x="6256338" y="5065713"/>
          <p14:tracePt t="85236" x="6162675" y="5083175"/>
          <p14:tracePt t="85242" x="6084888" y="5118100"/>
          <p14:tracePt t="85245" x="6007100" y="5135563"/>
          <p14:tracePt t="85248" x="5929313" y="5160963"/>
          <p14:tracePt t="85252" x="5834063" y="5178425"/>
          <p14:tracePt t="85256" x="5756275" y="5211763"/>
          <p14:tracePt t="85261" x="5662613" y="5221288"/>
          <p14:tracePt t="85266" x="5575300" y="5256213"/>
          <p14:tracePt t="85268" x="5499100" y="5289550"/>
          <p14:tracePt t="85273" x="5429250" y="5299075"/>
          <p14:tracePt t="85278" x="5351463" y="5332413"/>
          <p14:tracePt t="85283" x="5257800" y="5332413"/>
          <p14:tracePt t="85284" x="5162550" y="5349875"/>
          <p14:tracePt t="85289" x="5059363" y="5367338"/>
          <p14:tracePt t="85292" x="4964113" y="5384800"/>
          <p14:tracePt t="85298" x="4868863" y="5384800"/>
          <p14:tracePt t="85300" x="4775200" y="5402263"/>
          <p14:tracePt t="85304" x="4679950" y="5402263"/>
          <p14:tracePt t="85308" x="4567238" y="5402263"/>
          <p14:tracePt t="85312" x="4473575" y="5402263"/>
          <p14:tracePt t="85316" x="4360863" y="5402263"/>
          <p14:tracePt t="85320" x="4265613" y="5402263"/>
          <p14:tracePt t="85324" x="4144963" y="5402263"/>
          <p14:tracePt t="85328" x="4033838" y="5402263"/>
          <p14:tracePt t="85333" x="3913188" y="5402263"/>
          <p14:tracePt t="85336" x="3775075" y="5402263"/>
          <p14:tracePt t="85340" x="3662363" y="5402263"/>
          <p14:tracePt t="85345" x="3541713" y="5402263"/>
          <p14:tracePt t="85348" x="3403600" y="5402263"/>
          <p14:tracePt t="85352" x="3309938" y="5392738"/>
          <p14:tracePt t="85356" x="3189288" y="5376863"/>
          <p14:tracePt t="85362" x="3076575" y="5359400"/>
          <p14:tracePt t="85364" x="2973388" y="5324475"/>
          <p14:tracePt t="85368" x="2878138" y="5289550"/>
          <p14:tracePt t="85372" x="2774950" y="5272088"/>
          <p14:tracePt t="85376" x="2679700" y="5238750"/>
          <p14:tracePt t="85386" x="2551113" y="5211763"/>
          <p14:tracePt t="85388" x="2490788" y="5186363"/>
          <p14:tracePt t="85392" x="2455863" y="5168900"/>
          <p14:tracePt t="85396" x="2430463" y="5168900"/>
          <p14:tracePt t="85400" x="2395538" y="5143500"/>
          <p14:tracePt t="85404" x="2387600" y="5143500"/>
          <p14:tracePt t="85408" x="2378075" y="5135563"/>
          <p14:tracePt t="85412" x="2362200" y="5126038"/>
          <p14:tracePt t="85416" x="2352675" y="5118100"/>
          <p14:tracePt t="85420" x="2344738" y="5091113"/>
          <p14:tracePt t="85424" x="2344738" y="5075238"/>
          <p14:tracePt t="85433" x="2317750" y="4997450"/>
          <p14:tracePt t="85436" x="2317750" y="4970463"/>
          <p14:tracePt t="85440" x="2317750" y="4937125"/>
          <p14:tracePt t="85449" x="2309813" y="4876800"/>
          <p14:tracePt t="85452" x="2309813" y="4841875"/>
          <p14:tracePt t="85456" x="2292350" y="4806950"/>
          <p14:tracePt t="85462" x="2292350" y="4764088"/>
          <p14:tracePt t="85465" x="2292350" y="4729163"/>
          <p14:tracePt t="85468" x="2292350" y="4703763"/>
          <p14:tracePt t="85473" x="2292350" y="4670425"/>
          <p14:tracePt t="85477" x="2292350" y="4635500"/>
          <p14:tracePt t="85481" x="2292350" y="4583113"/>
          <p14:tracePt t="85484" x="2292350" y="4549775"/>
          <p14:tracePt t="85489" x="2284413" y="4497388"/>
          <p14:tracePt t="85493" x="2284413" y="4454525"/>
          <p14:tracePt t="85497" x="2266950" y="4419600"/>
          <p14:tracePt t="85500" x="2266950" y="4368800"/>
          <p14:tracePt t="85505" x="2257425" y="4324350"/>
          <p14:tracePt t="85509" x="2257425" y="4273550"/>
          <p14:tracePt t="85514" x="2239963" y="4221163"/>
          <p14:tracePt t="85517" x="2239963" y="4152900"/>
          <p14:tracePt t="85522" x="2232025" y="4100513"/>
          <p14:tracePt t="85524" x="2232025" y="4032250"/>
          <p14:tracePt t="85529" x="2214563" y="3979863"/>
          <p14:tracePt t="85532" x="2214563" y="3929063"/>
          <p14:tracePt t="85537" x="2214563" y="3876675"/>
          <p14:tracePt t="85540" x="2214563" y="3825875"/>
          <p14:tracePt t="85545" x="2214563" y="3756025"/>
          <p14:tracePt t="85549" x="2214563" y="3705225"/>
          <p14:tracePt t="85554" x="2224088" y="3627438"/>
          <p14:tracePt t="85556" x="2224088" y="3575050"/>
          <p14:tracePt t="85561" x="2239963" y="3506788"/>
          <p14:tracePt t="85565" x="2249488" y="3429000"/>
          <p14:tracePt t="85568" x="2249488" y="3360738"/>
          <p14:tracePt t="85572" x="2266950" y="3290888"/>
          <p14:tracePt t="85576" x="2266950" y="3195638"/>
          <p14:tracePt t="85581" x="2266950" y="3119438"/>
          <p14:tracePt t="85584" x="2266950" y="3049588"/>
          <p14:tracePt t="85588" x="2266950" y="2955925"/>
          <p14:tracePt t="85592" x="2266950" y="2903538"/>
          <p14:tracePt t="85597" x="2266950" y="2835275"/>
          <p14:tracePt t="85601" x="2266950" y="2765425"/>
          <p14:tracePt t="85604" x="2266950" y="2714625"/>
          <p14:tracePt t="85608" x="2257425" y="2662238"/>
          <p14:tracePt t="85613" x="2257425" y="2609850"/>
          <p14:tracePt t="85617" x="2249488" y="2559050"/>
          <p14:tracePt t="85620" x="2232025" y="2506663"/>
          <p14:tracePt t="85623" x="2224088" y="2463800"/>
          <p14:tracePt t="85629" x="2206625" y="2428875"/>
          <p14:tracePt t="85632" x="2197100" y="2403475"/>
          <p14:tracePt t="85635" x="2189163" y="2368550"/>
          <p14:tracePt t="85639" x="2171700" y="2343150"/>
          <p14:tracePt t="85644" x="2163763" y="2335213"/>
          <p14:tracePt t="85648" x="2154238" y="2308225"/>
          <p14:tracePt t="85652" x="2154238" y="2292350"/>
          <p14:tracePt t="85655" x="2146300" y="2265363"/>
          <p14:tracePt t="85661" x="2128838" y="2239963"/>
          <p14:tracePt t="85664" x="2119313" y="2222500"/>
          <p14:tracePt t="85668" x="2103438" y="2197100"/>
          <p14:tracePt t="85671" x="2085975" y="2171700"/>
          <p14:tracePt t="85676" x="2085975" y="2162175"/>
          <p14:tracePt t="85680" x="2068513" y="2136775"/>
          <p14:tracePt t="85684" x="2058988" y="2128838"/>
          <p14:tracePt t="85688" x="2051050" y="2111375"/>
          <p14:tracePt t="85692" x="2043113" y="2101850"/>
          <p14:tracePt t="85696" x="2033588" y="2076450"/>
          <p14:tracePt t="85699" x="2016125" y="2068513"/>
          <p14:tracePt t="85703" x="2008188" y="2058988"/>
          <p14:tracePt t="85707" x="1998663" y="2051050"/>
          <p14:tracePt t="85712" x="1990725" y="2041525"/>
          <p14:tracePt t="85715" x="1982788" y="2033588"/>
          <p14:tracePt t="85719" x="1973263" y="2016125"/>
          <p14:tracePt t="85723" x="1965325" y="2008188"/>
          <p14:tracePt t="85727" x="1965325" y="1998663"/>
          <p14:tracePt t="85732" x="1947863" y="1998663"/>
          <p14:tracePt t="85735" x="1947863" y="1990725"/>
          <p14:tracePt t="85739" x="1938338" y="1990725"/>
          <p14:tracePt t="85744" x="1930400" y="1981200"/>
          <p14:tracePt t="85748" x="1930400" y="1973263"/>
          <p14:tracePt t="85752" x="1922463" y="1973263"/>
          <p14:tracePt t="85764" x="1922463" y="1963738"/>
          <p14:tracePt t="85768" x="1912938" y="1963738"/>
          <p14:tracePt t="85773" x="1905000" y="1947863"/>
          <p14:tracePt t="85777" x="1895475" y="1947863"/>
          <p14:tracePt t="85785" x="1878013" y="1938338"/>
          <p14:tracePt t="85793" x="1870075" y="1930400"/>
          <p14:tracePt t="85798" x="1862138" y="1930400"/>
          <p14:tracePt t="85802" x="1862138" y="1920875"/>
          <p14:tracePt t="85804" x="1852613" y="1920875"/>
          <p14:tracePt t="85809" x="1844675" y="1920875"/>
          <p14:tracePt t="85817" x="1835150" y="1912938"/>
          <p14:tracePt t="85824" x="1827213" y="1912938"/>
          <p14:tracePt t="85826" x="1817688" y="1912938"/>
          <p14:tracePt t="85830" x="1801813" y="1903413"/>
          <p14:tracePt t="85837" x="1792288" y="1903413"/>
          <p14:tracePt t="85846" x="1784350" y="1903413"/>
          <p14:tracePt t="85851" x="1784350" y="1895475"/>
          <p14:tracePt t="85853" x="1774825" y="1895475"/>
          <p14:tracePt t="85856" x="1766888" y="1895475"/>
          <p14:tracePt t="85864" x="1757363" y="1895475"/>
          <p14:tracePt t="85868" x="1749425" y="1895475"/>
          <p14:tracePt t="85872" x="1731963" y="1895475"/>
          <p14:tracePt t="85880" x="1724025" y="1895475"/>
          <p14:tracePt t="85884" x="1714500" y="1895475"/>
          <p14:tracePt t="85895" x="1706563" y="1895475"/>
          <p14:tracePt t="85897" x="1697038" y="1895475"/>
          <p14:tracePt t="85904" x="1689100" y="1895475"/>
          <p14:tracePt t="85908" x="1681163" y="1895475"/>
          <p14:tracePt t="85916" x="1663700" y="1895475"/>
          <p14:tracePt t="85920" x="1654175" y="1895475"/>
          <p14:tracePt t="85924" x="1646238" y="1895475"/>
          <p14:tracePt t="85928" x="1636713" y="1895475"/>
          <p14:tracePt t="85932" x="1628775" y="1895475"/>
          <p14:tracePt t="85936" x="1628775" y="1903413"/>
          <p14:tracePt t="85944" x="1620838" y="1903413"/>
          <p14:tracePt t="85948" x="1611313" y="1912938"/>
          <p14:tracePt t="85952" x="1593850" y="1920875"/>
          <p14:tracePt t="85956" x="1585913" y="1930400"/>
          <p14:tracePt t="85960" x="1576388" y="1938338"/>
          <p14:tracePt t="85964" x="1568450" y="1963738"/>
          <p14:tracePt t="85967" x="1568450" y="1981200"/>
          <p14:tracePt t="85971" x="1560513" y="2008188"/>
          <p14:tracePt t="85976" x="1543050" y="2033588"/>
          <p14:tracePt t="85980" x="1543050" y="2051050"/>
          <p14:tracePt t="85984" x="1543050" y="2076450"/>
          <p14:tracePt t="85988" x="1543050" y="2111375"/>
          <p14:tracePt t="85992" x="1543050" y="2136775"/>
          <p14:tracePt t="85996" x="1543050" y="2171700"/>
          <p14:tracePt t="86000" x="1543050" y="2205038"/>
          <p14:tracePt t="86004" x="1543050" y="2247900"/>
          <p14:tracePt t="86008" x="1543050" y="2265363"/>
          <p14:tracePt t="86012" x="1543050" y="2308225"/>
          <p14:tracePt t="86016" x="1543050" y="2325688"/>
          <p14:tracePt t="86020" x="1543050" y="2360613"/>
          <p14:tracePt t="86024" x="1543050" y="2386013"/>
          <p14:tracePt t="86028" x="1543050" y="2420938"/>
          <p14:tracePt t="86032" x="1543050" y="2455863"/>
          <p14:tracePt t="86036" x="1543050" y="2481263"/>
          <p14:tracePt t="86040" x="1543050" y="2506663"/>
          <p14:tracePt t="86044" x="1543050" y="2541588"/>
          <p14:tracePt t="86048" x="1543050" y="2559050"/>
          <p14:tracePt t="86052" x="1543050" y="2601913"/>
          <p14:tracePt t="86056" x="1543050" y="2636838"/>
          <p14:tracePt t="86061" x="1543050" y="2670175"/>
          <p14:tracePt t="86064" x="1550988" y="2722563"/>
          <p14:tracePt t="86068" x="1576388" y="2782888"/>
          <p14:tracePt t="86072" x="1611313" y="2860675"/>
          <p14:tracePt t="86076" x="1636713" y="2921000"/>
          <p14:tracePt t="86080" x="1663700" y="2971800"/>
          <p14:tracePt t="86084" x="1706563" y="3014663"/>
          <p14:tracePt t="86088" x="1731963" y="3067050"/>
          <p14:tracePt t="86092" x="1766888" y="3127375"/>
          <p14:tracePt t="86096" x="1792288" y="3187700"/>
          <p14:tracePt t="86100" x="1835150" y="3265488"/>
          <p14:tracePt t="86104" x="1887538" y="3325813"/>
          <p14:tracePt t="86108" x="1912938" y="3386138"/>
          <p14:tracePt t="86112" x="1930400" y="3454400"/>
          <p14:tracePt t="86116" x="1955800" y="3532188"/>
          <p14:tracePt t="86120" x="1973263" y="3609975"/>
          <p14:tracePt t="86124" x="1998663" y="3670300"/>
          <p14:tracePt t="86128" x="2033588" y="3722688"/>
          <p14:tracePt t="86133" x="2058988" y="3783013"/>
          <p14:tracePt t="86135" x="2085975" y="3833813"/>
          <p14:tracePt t="86139" x="2103438" y="3894138"/>
          <p14:tracePt t="86144" x="2128838" y="3971925"/>
          <p14:tracePt t="86148" x="2163763" y="4049713"/>
          <p14:tracePt t="86151" x="2197100" y="4127500"/>
          <p14:tracePt t="86155" x="2239963" y="4187825"/>
          <p14:tracePt t="86161" x="2266950" y="4238625"/>
          <p14:tracePt t="86164" x="2292350" y="4298950"/>
          <p14:tracePt t="86168" x="2327275" y="4351338"/>
          <p14:tracePt t="86171" x="2352675" y="4411663"/>
          <p14:tracePt t="86175" x="2405063" y="4489450"/>
          <p14:tracePt t="86179" x="2447925" y="4549775"/>
          <p14:tracePt t="86184" x="2473325" y="4625975"/>
          <p14:tracePt t="86189" x="2516188" y="4670425"/>
          <p14:tracePt t="86198" x="2611438" y="4789488"/>
          <p14:tracePt t="86202" x="2671763" y="4849813"/>
          <p14:tracePt t="86206" x="2732088" y="4910138"/>
          <p14:tracePt t="86209" x="2774950" y="4970463"/>
          <p14:tracePt t="86213" x="2817813" y="5030788"/>
          <p14:tracePt t="86221" x="2913063" y="5151438"/>
          <p14:tracePt t="86227" x="2947988" y="5195888"/>
          <p14:tracePt t="86230" x="2990850" y="5229225"/>
          <p14:tracePt t="86235" x="3016250" y="5272088"/>
          <p14:tracePt t="86237" x="3041650" y="5324475"/>
          <p14:tracePt t="86241" x="3068638" y="5367338"/>
          <p14:tracePt t="86247" x="3094038" y="5392738"/>
          <p14:tracePt t="86249" x="3119438" y="5427663"/>
          <p14:tracePt t="86252" x="3146425" y="5453063"/>
          <p14:tracePt t="86258" x="3189288" y="5487988"/>
          <p14:tracePt t="86260" x="3222625" y="5513388"/>
          <p14:tracePt t="86264" x="3249613" y="5557838"/>
          <p14:tracePt t="86268" x="3275013" y="5591175"/>
          <p14:tracePt t="86272" x="3309938" y="5616575"/>
          <p14:tracePt t="86275" x="3327400" y="5661025"/>
          <p14:tracePt t="86280" x="3360738" y="5686425"/>
          <p14:tracePt t="86284" x="3378200" y="5721350"/>
          <p14:tracePt t="86288" x="3403600" y="5746750"/>
          <p14:tracePt t="86291" x="3438525" y="5772150"/>
          <p14:tracePt t="86296" x="3463925" y="5797550"/>
          <p14:tracePt t="86300" x="3490913" y="5824538"/>
          <p14:tracePt t="86304" x="3516313" y="5849938"/>
          <p14:tracePt t="86308" x="3541713" y="5857875"/>
          <p14:tracePt t="86313" x="3559175" y="5867400"/>
          <p14:tracePt t="86315" x="3568700" y="5875338"/>
          <p14:tracePt t="86319" x="3602038" y="5902325"/>
          <p14:tracePt t="86323" x="3629025" y="5910263"/>
          <p14:tracePt t="86327" x="3662363" y="5927725"/>
          <p14:tracePt t="86333" x="3705225" y="5935663"/>
          <p14:tracePt t="86337" x="3722688" y="5935663"/>
          <p14:tracePt t="86341" x="3765550" y="5953125"/>
          <p14:tracePt t="86347" x="3792538" y="5962650"/>
          <p14:tracePt t="86350" x="3810000" y="5978525"/>
          <p14:tracePt t="86355" x="3852863" y="5988050"/>
          <p14:tracePt t="86357" x="3870325" y="5995988"/>
          <p14:tracePt t="86361" x="3913188" y="5995988"/>
          <p14:tracePt t="86365" x="3946525" y="6013450"/>
          <p14:tracePt t="86371" x="3973513" y="6013450"/>
          <p14:tracePt t="86374" x="4006850" y="6013450"/>
          <p14:tracePt t="86377" x="4041775" y="6013450"/>
          <p14:tracePt t="86386" x="4067175" y="6022975"/>
          <p14:tracePt t="86390" x="4127500" y="6022975"/>
          <p14:tracePt t="86393" x="4144963" y="6022975"/>
          <p14:tracePt t="86399" x="4171950" y="6022975"/>
          <p14:tracePt t="86401" x="4187825" y="6022975"/>
          <p14:tracePt t="86405" x="4205288" y="6022975"/>
          <p14:tracePt t="86409" x="4222750" y="6022975"/>
          <p14:tracePt t="86414" x="4232275" y="6022975"/>
          <p14:tracePt t="86417" x="4257675" y="6022975"/>
          <p14:tracePt t="86421" x="4265613" y="6022975"/>
          <p14:tracePt t="86425" x="4275138" y="6022975"/>
          <p14:tracePt t="86431" x="4283075" y="6022975"/>
          <p14:tracePt t="86433" x="4292600" y="6022975"/>
          <p14:tracePt t="86437" x="4318000" y="6022975"/>
          <p14:tracePt t="86441" x="4325938" y="6013450"/>
          <p14:tracePt t="86449" x="4360863" y="5978525"/>
          <p14:tracePt t="86453" x="4378325" y="5970588"/>
          <p14:tracePt t="86457" x="4395788" y="5945188"/>
          <p14:tracePt t="86463" x="4413250" y="5935663"/>
          <p14:tracePt t="86467" x="4429125" y="5910263"/>
          <p14:tracePt t="86470" x="4456113" y="5884863"/>
          <p14:tracePt t="86473" x="4473575" y="5875338"/>
          <p14:tracePt t="86477" x="4498975" y="5832475"/>
          <p14:tracePt t="86480" x="4524375" y="5807075"/>
          <p14:tracePt t="86485" x="4549775" y="5781675"/>
          <p14:tracePt t="86489" x="4576763" y="5764213"/>
          <p14:tracePt t="86493" x="4602163" y="5746750"/>
          <p14:tracePt t="86498" x="4627563" y="5711825"/>
          <p14:tracePt t="86503" x="4662488" y="5686425"/>
          <p14:tracePt t="86510" x="4714875" y="5616575"/>
          <p14:tracePt t="86514" x="4748213" y="5583238"/>
          <p14:tracePt t="86518" x="4775200" y="5557838"/>
          <p14:tracePt t="86522" x="4791075" y="5530850"/>
          <p14:tracePt t="86525" x="4826000" y="5497513"/>
          <p14:tracePt t="86530" x="4843463" y="5453063"/>
          <p14:tracePt t="86534" x="4868863" y="5427663"/>
          <p14:tracePt t="86537" x="4878388" y="5410200"/>
          <p14:tracePt t="86541" x="4903788" y="5384800"/>
          <p14:tracePt t="86547" x="4911725" y="5359400"/>
          <p14:tracePt t="86550" x="4929188" y="5324475"/>
          <p14:tracePt t="86558" x="4964113" y="5272088"/>
          <p14:tracePt t="86561" x="4989513" y="5246688"/>
          <p14:tracePt t="86565" x="4999038" y="5221288"/>
          <p14:tracePt t="86577" x="5032375" y="5143500"/>
          <p14:tracePt t="86581" x="5059363" y="5118100"/>
          <p14:tracePt t="86587" x="5067300" y="5091113"/>
          <p14:tracePt t="86589" x="5084763" y="5057775"/>
          <p14:tracePt t="86593" x="5084763" y="5048250"/>
          <p14:tracePt t="86597" x="5092700" y="5014913"/>
          <p14:tracePt t="86602" x="5110163" y="4987925"/>
          <p14:tracePt t="86605" x="5119688" y="4962525"/>
          <p14:tracePt t="86609" x="5127625" y="4937125"/>
          <p14:tracePt t="86614" x="5145088" y="4919663"/>
          <p14:tracePt t="86619" x="5153025" y="4894263"/>
          <p14:tracePt t="86622" x="5162550" y="4867275"/>
          <p14:tracePt t="86625" x="5180013" y="4841875"/>
          <p14:tracePt t="86635" x="5180013" y="4824413"/>
          <p14:tracePt t="86641" x="5213350" y="4756150"/>
          <p14:tracePt t="86650" x="5230813" y="4721225"/>
          <p14:tracePt t="86653" x="5248275" y="4695825"/>
          <p14:tracePt t="86657" x="5257800" y="4686300"/>
          <p14:tracePt t="86661" x="5265738" y="4670425"/>
          <p14:tracePt t="86666" x="5265738" y="4660900"/>
          <p14:tracePt t="86671" x="5273675" y="4635500"/>
          <p14:tracePt t="86673" x="5283200" y="4625975"/>
          <p14:tracePt t="86678" x="5308600" y="4600575"/>
          <p14:tracePt t="86682" x="5318125" y="4592638"/>
          <p14:tracePt t="86687" x="5326063" y="4575175"/>
          <p14:tracePt t="86689" x="5343525" y="4565650"/>
          <p14:tracePt t="86693" x="5351463" y="4549775"/>
          <p14:tracePt t="86702" x="5368925" y="4532313"/>
          <p14:tracePt t="86706" x="5378450" y="4522788"/>
          <p14:tracePt t="86709" x="5403850" y="4514850"/>
          <p14:tracePt t="86713" x="5411788" y="4514850"/>
          <p14:tracePt t="86722" x="5429250" y="4497388"/>
          <p14:tracePt t="86725" x="5438775" y="4497388"/>
          <p14:tracePt t="86730" x="5446713" y="4497388"/>
          <p14:tracePt t="86735" x="5454650" y="4479925"/>
          <p14:tracePt t="86737" x="5472113" y="4479925"/>
          <p14:tracePt t="86741" x="5472113" y="4471988"/>
          <p14:tracePt t="86747" x="5481638" y="4471988"/>
          <p14:tracePt t="86753" x="5489575" y="4462463"/>
          <p14:tracePt t="86761" x="5507038" y="4462463"/>
          <p14:tracePt t="86769" x="5514975" y="4462463"/>
          <p14:tracePt t="86773" x="5524500" y="4462463"/>
          <p14:tracePt t="86778" x="5541963" y="4462463"/>
          <p14:tracePt t="86782" x="5559425" y="4462463"/>
          <p14:tracePt t="86785" x="5567363" y="4462463"/>
          <p14:tracePt t="86789" x="5584825" y="4462463"/>
          <p14:tracePt t="86794" x="5602288" y="4462463"/>
          <p14:tracePt t="86797" x="5610225" y="4462463"/>
          <p14:tracePt t="86801" x="5619750" y="4462463"/>
          <p14:tracePt t="86806" x="5635625" y="4462463"/>
          <p14:tracePt t="86809" x="5662613" y="4462463"/>
          <p14:tracePt t="86814" x="5670550" y="4462463"/>
          <p14:tracePt t="86817" x="5688013" y="4462463"/>
          <p14:tracePt t="86821" x="5705475" y="4462463"/>
          <p14:tracePt t="86825" x="5722938" y="4462463"/>
          <p14:tracePt t="86830" x="5730875" y="4462463"/>
          <p14:tracePt t="86833" x="5756275" y="4471988"/>
          <p14:tracePt t="86837" x="5773738" y="4489450"/>
          <p14:tracePt t="86841" x="5800725" y="4514850"/>
          <p14:tracePt t="86847" x="5826125" y="4540250"/>
          <p14:tracePt t="86854" x="5861050" y="4583113"/>
          <p14:tracePt t="86857" x="5886450" y="4610100"/>
          <p14:tracePt t="86861" x="5929313" y="4635500"/>
          <p14:tracePt t="86866" x="5954713" y="4670425"/>
          <p14:tracePt t="86872" x="5989638" y="4695825"/>
          <p14:tracePt t="86874" x="6015038" y="4738688"/>
          <p14:tracePt t="86880" x="6057900" y="4764088"/>
          <p14:tracePt t="86895" x="6170613" y="4902200"/>
          <p14:tracePt t="86898" x="6196013" y="4927600"/>
          <p14:tracePt t="86909" x="6273800" y="5014913"/>
          <p14:tracePt t="86914" x="6299200" y="5057775"/>
          <p14:tracePt t="86918" x="6316663" y="5083175"/>
          <p14:tracePt t="86921" x="6334125" y="5100638"/>
          <p14:tracePt t="86925" x="6359525" y="5143500"/>
          <p14:tracePt t="86933" x="6403975" y="5195888"/>
          <p14:tracePt t="86939" x="6429375" y="5211763"/>
          <p14:tracePt t="86941" x="6454775" y="5238750"/>
          <p14:tracePt t="86949" x="6489700" y="5272088"/>
          <p14:tracePt t="86953" x="6507163" y="5299075"/>
          <p14:tracePt t="86957" x="6515100" y="5324475"/>
          <p14:tracePt t="86961" x="6540500" y="5332413"/>
          <p14:tracePt t="86964" x="6550025" y="5359400"/>
          <p14:tracePt t="86969" x="6575425" y="5384800"/>
          <p14:tracePt t="86972" x="6584950" y="5410200"/>
          <p14:tracePt t="86976" x="6610350" y="5419725"/>
          <p14:tracePt t="86980" x="6635750" y="5427663"/>
          <p14:tracePt t="86984" x="6645275" y="5437188"/>
          <p14:tracePt t="86988" x="6661150" y="5453063"/>
          <p14:tracePt t="86992" x="6688138" y="5462588"/>
          <p14:tracePt t="86997" x="6696075" y="5470525"/>
          <p14:tracePt t="86999" x="6721475" y="5480050"/>
          <p14:tracePt t="87003" x="6738938" y="5497513"/>
          <p14:tracePt t="87008" x="6765925" y="5505450"/>
          <p14:tracePt t="87012" x="6791325" y="5522913"/>
          <p14:tracePt t="87016" x="6816725" y="5530850"/>
          <p14:tracePt t="87020" x="6834188" y="5540375"/>
          <p14:tracePt t="87024" x="6859588" y="5540375"/>
          <p14:tracePt t="87028" x="6886575" y="5557838"/>
          <p14:tracePt t="87032" x="6904038" y="5565775"/>
          <p14:tracePt t="87036" x="6929438" y="5565775"/>
          <p14:tracePt t="87039" x="6954838" y="5573713"/>
          <p14:tracePt t="87044" x="6989763" y="5591175"/>
          <p14:tracePt t="87048" x="7015163" y="5591175"/>
          <p14:tracePt t="87052" x="7032625" y="5600700"/>
          <p14:tracePt t="87056" x="7058025" y="5600700"/>
          <p14:tracePt t="87060" x="7085013" y="5616575"/>
          <p14:tracePt t="87064" x="7100888" y="5616575"/>
          <p14:tracePt t="87068" x="7127875" y="5616575"/>
          <p14:tracePt t="87072" x="7145338" y="5616575"/>
          <p14:tracePt t="87076" x="7188200" y="5616575"/>
          <p14:tracePt t="87080" x="7205663" y="5626100"/>
          <p14:tracePt t="87084" x="7221538" y="5626100"/>
          <p14:tracePt t="87087" x="7239000" y="5634038"/>
          <p14:tracePt t="87092" x="7248525" y="5634038"/>
          <p14:tracePt t="87097" x="7273925" y="5634038"/>
          <p14:tracePt t="87100" x="7281863" y="5634038"/>
          <p14:tracePt t="87104" x="7291388" y="5634038"/>
          <p14:tracePt t="87108" x="7308850" y="5634038"/>
          <p14:tracePt t="87112" x="7316788" y="5634038"/>
          <p14:tracePt t="87117" x="7342188" y="5634038"/>
          <p14:tracePt t="87120" x="7351713" y="5634038"/>
          <p14:tracePt t="87124" x="7359650" y="5634038"/>
          <p14:tracePt t="87129" x="7369175" y="5634038"/>
          <p14:tracePt t="87133" x="7377113" y="5634038"/>
          <p14:tracePt t="87138" x="7394575" y="5634038"/>
          <p14:tracePt t="87149" x="7402513" y="5634038"/>
          <p14:tracePt t="87153" x="7412038" y="5634038"/>
          <p14:tracePt t="87157" x="7419975" y="5634038"/>
          <p14:tracePt t="87161" x="7429500" y="5626100"/>
          <p14:tracePt t="87166" x="7437438" y="5616575"/>
          <p14:tracePt t="87169" x="7446963" y="5608638"/>
          <p14:tracePt t="87173" x="7454900" y="5608638"/>
          <p14:tracePt t="87178" x="7472363" y="5608638"/>
          <p14:tracePt t="87181" x="7489825" y="5591175"/>
          <p14:tracePt t="87185" x="7497763" y="5583238"/>
          <p14:tracePt t="87189" x="7507288" y="5573713"/>
          <p14:tracePt t="87193" x="7523163" y="5573713"/>
          <p14:tracePt t="87199" x="7532688" y="5565775"/>
          <p14:tracePt t="87202" x="7540625" y="5565775"/>
          <p14:tracePt t="87205" x="7558088" y="5557838"/>
          <p14:tracePt t="87209" x="7567613" y="5548313"/>
          <p14:tracePt t="87214" x="7583488" y="5548313"/>
          <p14:tracePt t="87219" x="7600950" y="5530850"/>
          <p14:tracePt t="87221" x="7610475" y="5522913"/>
          <p14:tracePt t="87225" x="7618413" y="5513388"/>
          <p14:tracePt t="87235" x="7635875" y="5505450"/>
          <p14:tracePt t="87238" x="7643813" y="5505450"/>
          <p14:tracePt t="87242" x="7653338" y="5497513"/>
          <p14:tracePt t="87245" x="7661275" y="5487988"/>
          <p14:tracePt t="87249" x="7670800" y="5487988"/>
          <p14:tracePt t="87254" x="7678738" y="5480050"/>
          <p14:tracePt t="87257" x="7688263" y="5480050"/>
          <p14:tracePt t="87263" x="7696200" y="5462588"/>
          <p14:tracePt t="87265" x="7713663" y="5462588"/>
          <p14:tracePt t="87269" x="7721600" y="5453063"/>
          <p14:tracePt t="87274" x="7731125" y="5453063"/>
          <p14:tracePt t="87277" x="7739063" y="5445125"/>
          <p14:tracePt t="87282" x="7748588" y="5445125"/>
          <p14:tracePt t="87286" x="7756525" y="5437188"/>
          <p14:tracePt t="87289" x="7764463" y="5427663"/>
          <p14:tracePt t="87298" x="7781925" y="5427663"/>
          <p14:tracePt t="87303" x="7781925" y="5419725"/>
          <p14:tracePt t="87306" x="7791450" y="5419725"/>
          <p14:tracePt t="87309" x="7799388" y="5410200"/>
          <p14:tracePt t="87314" x="7808913" y="5410200"/>
          <p14:tracePt t="87317" x="7816850" y="5410200"/>
          <p14:tracePt t="87325" x="7834313" y="5392738"/>
          <p14:tracePt t="87331" x="7851775" y="5392738"/>
          <p14:tracePt t="87335" x="7859713" y="5392738"/>
          <p14:tracePt t="87341" x="7869238" y="5392738"/>
          <p14:tracePt t="87351" x="7877175" y="5392738"/>
          <p14:tracePt t="87353" x="7885113" y="5384800"/>
          <p14:tracePt t="87361" x="7894638" y="5384800"/>
          <p14:tracePt t="87389" x="7894638" y="5376863"/>
          <p14:tracePt t="87399" x="7902575" y="5376863"/>
          <p14:tracePt t="89573" x="7894638" y="5376863"/>
          <p14:tracePt t="89578" x="7885113" y="5376863"/>
          <p14:tracePt t="89585" x="7877175" y="5376863"/>
          <p14:tracePt t="89601" x="7869238" y="5367338"/>
          <p14:tracePt t="89610" x="7859713" y="5367338"/>
          <p14:tracePt t="89629" x="7842250" y="5367338"/>
          <p14:tracePt t="89650" x="7834313" y="5367338"/>
          <p14:tracePt t="89657" x="7824788" y="5367338"/>
          <p14:tracePt t="89677" x="7816850" y="5367338"/>
          <p14:tracePt t="89685" x="7808913" y="5367338"/>
          <p14:tracePt t="89693" x="7799388" y="5367338"/>
          <p14:tracePt t="89702" x="7791450" y="5367338"/>
          <p14:tracePt t="89709" x="7773988" y="5367338"/>
          <p14:tracePt t="89716" x="7764463" y="5367338"/>
          <p14:tracePt t="89718" x="7756525" y="5367338"/>
          <p14:tracePt t="89721" x="7748588" y="5367338"/>
          <p14:tracePt t="89726" x="7731125" y="5367338"/>
          <p14:tracePt t="89730" x="7704138" y="5367338"/>
          <p14:tracePt t="89733" x="7678738" y="5367338"/>
          <p14:tracePt t="89736" x="7661275" y="5384800"/>
          <p14:tracePt t="89740" x="7643813" y="5392738"/>
          <p14:tracePt t="89744" x="7635875" y="5402263"/>
          <p14:tracePt t="89748" x="7618413" y="5410200"/>
          <p14:tracePt t="89752" x="7610475" y="5419725"/>
          <p14:tracePt t="89756" x="7583488" y="5437188"/>
          <p14:tracePt t="89760" x="7558088" y="5453063"/>
          <p14:tracePt t="89764" x="7540625" y="5470525"/>
          <p14:tracePt t="89768" x="7523163" y="5480050"/>
          <p14:tracePt t="89772" x="7507288" y="5505450"/>
          <p14:tracePt t="89776" x="7497763" y="5522913"/>
          <p14:tracePt t="89781" x="7472363" y="5540375"/>
          <p14:tracePt t="89784" x="7446963" y="5557838"/>
          <p14:tracePt t="89788" x="7419975" y="5583238"/>
          <p14:tracePt t="89792" x="7412038" y="5591175"/>
          <p14:tracePt t="89800" x="7377113" y="5634038"/>
          <p14:tracePt t="89804" x="7351713" y="5643563"/>
          <p14:tracePt t="89808" x="7316788" y="5668963"/>
          <p14:tracePt t="89812" x="7291388" y="5694363"/>
          <p14:tracePt t="89817" x="7265988" y="5721350"/>
          <p14:tracePt t="89820" x="7239000" y="5729288"/>
          <p14:tracePt t="89824" x="7231063" y="5754688"/>
          <p14:tracePt t="89828" x="7205663" y="5764213"/>
          <p14:tracePt t="89834" x="7178675" y="5789613"/>
          <p14:tracePt t="89835" x="7153275" y="5815013"/>
          <p14:tracePt t="89839" x="7135813" y="5842000"/>
          <p14:tracePt t="89844" x="7110413" y="5857875"/>
          <p14:tracePt t="89850" x="7085013" y="5875338"/>
          <p14:tracePt t="89851" x="7058025" y="5902325"/>
          <p14:tracePt t="89855" x="7032625" y="5910263"/>
          <p14:tracePt t="89864" x="6980238" y="5935663"/>
          <p14:tracePt t="89868" x="6954838" y="5962650"/>
          <p14:tracePt t="89872" x="6937375" y="5970588"/>
          <p14:tracePt t="89875" x="6911975" y="5995988"/>
          <p14:tracePt t="89880" x="6904038" y="6005513"/>
          <p14:tracePt t="89884" x="6877050" y="6022975"/>
          <p14:tracePt t="89887" x="6851650" y="6030913"/>
          <p14:tracePt t="89891" x="6842125" y="6038850"/>
          <p14:tracePt t="89896" x="6826250" y="6048375"/>
          <p14:tracePt t="89900" x="6799263" y="6065838"/>
          <p14:tracePt t="89903" x="6765925" y="6073775"/>
          <p14:tracePt t="89908" x="6721475" y="6099175"/>
          <p14:tracePt t="89912" x="6688138" y="6116638"/>
          <p14:tracePt t="89916" x="6661150" y="6143625"/>
          <p14:tracePt t="89920" x="6618288" y="6151563"/>
          <p14:tracePt t="89928" x="6532563" y="6211888"/>
          <p14:tracePt t="89932" x="6489700" y="6237288"/>
          <p14:tracePt t="89936" x="6454775" y="6254750"/>
          <p14:tracePt t="89939" x="6394450" y="6280150"/>
          <p14:tracePt t="89943" x="6376988" y="6289675"/>
          <p14:tracePt t="89949" x="6334125" y="6307138"/>
          <p14:tracePt t="89952" x="6299200" y="6332538"/>
          <p14:tracePt t="89956" x="6273800" y="6340475"/>
          <p14:tracePt t="89960" x="6238875" y="6357938"/>
          <p14:tracePt t="89964" x="6213475" y="6367463"/>
          <p14:tracePt t="89968" x="6188075" y="6375400"/>
          <p14:tracePt t="89972" x="6170613" y="6375400"/>
          <p14:tracePt t="89976" x="6145213" y="6392863"/>
          <p14:tracePt t="89980" x="6118225" y="6392863"/>
          <p14:tracePt t="89984" x="6102350" y="6400800"/>
          <p14:tracePt t="89992" x="6057900" y="6410325"/>
          <p14:tracePt t="89998" x="6049963" y="6427788"/>
          <p14:tracePt t="90000" x="6042025" y="6427788"/>
          <p14:tracePt t="90004" x="6015038" y="6427788"/>
          <p14:tracePt t="90009" x="6007100" y="6427788"/>
          <p14:tracePt t="90012" x="5989638" y="6427788"/>
          <p14:tracePt t="90016" x="5964238" y="6427788"/>
          <p14:tracePt t="90020" x="5929313" y="6427788"/>
          <p14:tracePt t="90024" x="5903913" y="6427788"/>
          <p14:tracePt t="90028" x="5886450" y="6427788"/>
          <p14:tracePt t="90032" x="5861050" y="6427788"/>
          <p14:tracePt t="90036" x="5826125" y="6427788"/>
          <p14:tracePt t="90040" x="5808663" y="6427788"/>
          <p14:tracePt t="90044" x="5791200" y="6427788"/>
          <p14:tracePt t="90048" x="5773738" y="6418263"/>
          <p14:tracePt t="90056" x="5722938" y="6410325"/>
          <p14:tracePt t="90060" x="5713413" y="6410325"/>
          <p14:tracePt t="90064" x="5688013" y="6400800"/>
          <p14:tracePt t="90070" x="5680075" y="6400800"/>
          <p14:tracePt t="90071" x="5670550" y="6400800"/>
          <p14:tracePt t="90075" x="5662613" y="6384925"/>
          <p14:tracePt t="90080" x="5653088" y="6384925"/>
          <p14:tracePt t="90097" x="5627688" y="6367463"/>
          <p14:tracePt t="90104" x="5610225" y="6357938"/>
          <p14:tracePt t="90107" x="5610225" y="6350000"/>
          <p14:tracePt t="90112" x="5610225" y="6324600"/>
          <p14:tracePt t="90117" x="5610225" y="6315075"/>
          <p14:tracePt t="90120" x="5602288" y="6297613"/>
          <p14:tracePt t="90124" x="5602288" y="6272213"/>
          <p14:tracePt t="90137" x="5584825" y="6237288"/>
          <p14:tracePt t="90141" x="5584825" y="6211888"/>
          <p14:tracePt t="90146" x="5575300" y="6203950"/>
          <p14:tracePt t="90151" x="5567363" y="6186488"/>
          <p14:tracePt t="90154" x="5549900" y="6159500"/>
          <p14:tracePt t="90157" x="5541963" y="6151563"/>
          <p14:tracePt t="90169" x="5524500" y="6116638"/>
          <p14:tracePt t="90173" x="5507038" y="6091238"/>
          <p14:tracePt t="90177" x="5481638" y="6083300"/>
          <p14:tracePt t="90183" x="5472113" y="6065838"/>
          <p14:tracePt t="90185" x="5454650" y="6056313"/>
          <p14:tracePt t="90190" x="5446713" y="6048375"/>
          <p14:tracePt t="90201" x="5421313" y="6038850"/>
          <p14:tracePt t="90206" x="5394325" y="6022975"/>
          <p14:tracePt t="90210" x="5386388" y="6022975"/>
          <p14:tracePt t="90213" x="5368925" y="6013450"/>
          <p14:tracePt t="90217" x="5360988" y="6013450"/>
          <p14:tracePt t="90222" x="5351463" y="6005513"/>
          <p14:tracePt t="90232" x="5300663" y="5995988"/>
          <p14:tracePt t="90236" x="5283200" y="5995988"/>
          <p14:tracePt t="90241" x="5257800" y="5995988"/>
          <p14:tracePt t="90244" x="5230813" y="5995988"/>
          <p14:tracePt t="90248" x="5197475" y="5978525"/>
          <p14:tracePt t="90253" x="5162550" y="5978525"/>
          <p14:tracePt t="90261" x="5049838" y="5953125"/>
          <p14:tracePt t="90265" x="4999038" y="5953125"/>
          <p14:tracePt t="90269" x="4946650" y="5935663"/>
          <p14:tracePt t="90273" x="4851400" y="5935663"/>
          <p14:tracePt t="90276" x="4757738" y="5918200"/>
          <p14:tracePt t="90281" x="4662488" y="5902325"/>
          <p14:tracePt t="90285" x="4567238" y="5892800"/>
          <p14:tracePt t="90288" x="4506913" y="5875338"/>
          <p14:tracePt t="90292" x="4456113" y="5857875"/>
          <p14:tracePt t="90296" x="4403725" y="5849938"/>
          <p14:tracePt t="90305" x="4318000" y="5832475"/>
          <p14:tracePt t="90307" x="4265613" y="5824538"/>
          <p14:tracePt t="90311" x="4214813" y="5824538"/>
          <p14:tracePt t="90315" x="4171950" y="5824538"/>
          <p14:tracePt t="90319" x="4119563" y="5807075"/>
          <p14:tracePt t="90323" x="4084638" y="5807075"/>
          <p14:tracePt t="90327" x="4033838" y="5797550"/>
          <p14:tracePt t="90331" x="3990975" y="5797550"/>
          <p14:tracePt t="90336" x="3956050" y="5797550"/>
          <p14:tracePt t="90340" x="3921125" y="5781675"/>
          <p14:tracePt t="90344" x="3895725" y="5781675"/>
          <p14:tracePt t="90347" x="3860800" y="5781675"/>
          <p14:tracePt t="90352" x="3835400" y="5772150"/>
          <p14:tracePt t="90356" x="3817938" y="5764213"/>
          <p14:tracePt t="90360" x="3775075" y="5764213"/>
          <p14:tracePt t="90364" x="3740150" y="5764213"/>
          <p14:tracePt t="90368" x="3714750" y="5746750"/>
          <p14:tracePt t="90372" x="3697288" y="5746750"/>
          <p14:tracePt t="90376" x="3671888" y="5746750"/>
          <p14:tracePt t="90380" x="3636963" y="5746750"/>
          <p14:tracePt t="90384" x="3611563" y="5746750"/>
          <p14:tracePt t="90389" x="3594100" y="5737225"/>
          <p14:tracePt t="90393" x="3551238" y="5737225"/>
          <p14:tracePt t="90401" x="3490913" y="5711825"/>
          <p14:tracePt t="90405" x="3455988" y="5711825"/>
          <p14:tracePt t="90409" x="3421063" y="5711825"/>
          <p14:tracePt t="90414" x="3378200" y="5703888"/>
          <p14:tracePt t="90417" x="3343275" y="5686425"/>
          <p14:tracePt t="90421" x="3292475" y="5676900"/>
          <p14:tracePt t="90425" x="3249613" y="5661025"/>
          <p14:tracePt t="90433" x="3146425" y="5616575"/>
          <p14:tracePt t="90437" x="3101975" y="5608638"/>
          <p14:tracePt t="90442" x="3068638" y="5608638"/>
          <p14:tracePt t="90450" x="3008313" y="5565775"/>
          <p14:tracePt t="90453" x="2981325" y="5565775"/>
          <p14:tracePt t="90458" x="2947988" y="5540375"/>
          <p14:tracePt t="90462" x="2921000" y="5530850"/>
          <p14:tracePt t="90466" x="2895600" y="5522913"/>
          <p14:tracePt t="90471" x="2870200" y="5505450"/>
          <p14:tracePt t="90473" x="2852738" y="5497513"/>
          <p14:tracePt t="90477" x="2844800" y="5487988"/>
          <p14:tracePt t="90483" x="2817813" y="5487988"/>
          <p14:tracePt t="90485" x="2809875" y="5487988"/>
          <p14:tracePt t="90489" x="2792413" y="5480050"/>
          <p14:tracePt t="90494" x="2774950" y="5462588"/>
          <p14:tracePt t="90501" x="2767013" y="5453063"/>
          <p14:tracePt t="90506" x="2757488" y="5453063"/>
          <p14:tracePt t="90537" x="2749550" y="5453063"/>
          <p14:tracePt t="90545" x="2740025" y="5453063"/>
          <p14:tracePt t="91290" x="2749550" y="5453063"/>
          <p14:tracePt t="91343" x="2757488" y="5453063"/>
          <p14:tracePt t="91352" x="2767013" y="5453063"/>
          <p14:tracePt t="91420" x="2784475" y="5453063"/>
          <p14:tracePt t="91424" x="2784475" y="5470525"/>
          <p14:tracePt t="91444" x="2784475" y="5480050"/>
          <p14:tracePt t="91456" x="2784475" y="5487988"/>
          <p14:tracePt t="91480" x="2784475" y="5497513"/>
          <p14:tracePt t="91488" x="2784475" y="5505450"/>
          <p14:tracePt t="91533" x="2784475" y="5513388"/>
          <p14:tracePt t="91589" x="2784475" y="5522913"/>
          <p14:tracePt t="91598" x="2784475" y="5540375"/>
          <p14:tracePt t="91645" x="2784475" y="5548313"/>
          <p14:tracePt t="91650" x="2774950" y="5548313"/>
          <p14:tracePt t="91654" x="2774950" y="5557838"/>
          <p14:tracePt t="91661" x="2774950" y="5565775"/>
          <p14:tracePt t="91680" x="2767013" y="5573713"/>
          <p14:tracePt t="91688" x="2767013" y="5583238"/>
          <p14:tracePt t="91717" x="2757488" y="5583238"/>
          <p14:tracePt t="91724" x="2757488" y="5591175"/>
          <p14:tracePt t="91748" x="2757488" y="5608638"/>
          <p14:tracePt t="91759" x="2757488" y="5616575"/>
          <p14:tracePt t="91768" x="2757488" y="5626100"/>
          <p14:tracePt t="91776" x="2757488" y="5634038"/>
          <p14:tracePt t="91791" x="2757488" y="5643563"/>
          <p14:tracePt t="91801" x="2757488" y="5651500"/>
          <p14:tracePt t="91824" x="2757488" y="5661025"/>
          <p14:tracePt t="91837" x="2757488" y="5676900"/>
          <p14:tracePt t="91846" x="2757488" y="5686425"/>
          <p14:tracePt t="91870" x="2757488" y="5694363"/>
          <p14:tracePt t="91921" x="2757488" y="5703888"/>
          <p14:tracePt t="91930" x="2757488" y="5711825"/>
          <p14:tracePt t="92400" x="2757488" y="5721350"/>
          <p14:tracePt t="92412" x="2757488" y="5729288"/>
          <p14:tracePt t="92424" x="2757488" y="5737225"/>
          <p14:tracePt t="92531" x="2767013" y="5754688"/>
          <p14:tracePt t="92539" x="2784475" y="5754688"/>
          <p14:tracePt t="92543" x="2784475" y="5764213"/>
          <p14:tracePt t="92700" x="2784475" y="5772150"/>
          <p14:tracePt t="92731" x="2784475" y="5781675"/>
          <p14:tracePt t="92740" x="2784475" y="5789613"/>
          <p14:tracePt t="92747" x="2784475" y="5797550"/>
          <p14:tracePt t="92755" x="2792413" y="5797550"/>
          <p14:tracePt t="92760" x="2792413" y="5807075"/>
          <p14:tracePt t="92778" x="2792413" y="5824538"/>
          <p14:tracePt t="92786" x="2792413" y="5832475"/>
          <p14:tracePt t="92790" x="2800350" y="5832475"/>
          <p14:tracePt t="92794" x="2800350" y="5842000"/>
          <p14:tracePt t="92806" x="2809875" y="5842000"/>
          <p14:tracePt t="92810" x="2809875" y="5849938"/>
          <p14:tracePt t="92818" x="2809875" y="5857875"/>
          <p14:tracePt t="92826" x="2817813" y="5857875"/>
          <p14:tracePt t="92830" x="2817813" y="5867400"/>
          <p14:tracePt t="92851" x="2827338" y="5867400"/>
          <p14:tracePt t="92854" x="2827338" y="5875338"/>
          <p14:tracePt t="92858" x="2835275" y="5875338"/>
          <p14:tracePt t="92862" x="2835275" y="5892800"/>
          <p14:tracePt t="92886" x="2835275" y="5902325"/>
          <p14:tracePt t="92903" x="2835275" y="5918200"/>
          <p14:tracePt t="92911" x="2844800" y="5918200"/>
          <p14:tracePt t="92915" x="2844800" y="5927725"/>
          <p14:tracePt t="92928" x="2860675" y="5935663"/>
          <p14:tracePt t="92931" x="2860675" y="5945188"/>
          <p14:tracePt t="92935" x="2870200" y="5962650"/>
          <p14:tracePt t="92954" x="2870200" y="5970588"/>
          <p14:tracePt t="92962" x="2870200" y="5978525"/>
          <p14:tracePt t="92970" x="2878138" y="5978525"/>
          <p14:tracePt t="92974" x="2878138" y="5988050"/>
          <p14:tracePt t="92983" x="2878138" y="5995988"/>
          <p14:tracePt t="92990" x="2878138" y="6005513"/>
          <p14:tracePt t="93008" x="2878138" y="6013450"/>
          <p14:tracePt t="93030" x="2878138" y="6022975"/>
          <p14:tracePt t="93039" x="2878138" y="6038850"/>
          <p14:tracePt t="93088" x="2870200" y="6038850"/>
          <p14:tracePt t="93093" x="2852738" y="6038850"/>
          <p14:tracePt t="93096" x="2827338" y="6030913"/>
          <p14:tracePt t="93104" x="2757488" y="6005513"/>
          <p14:tracePt t="93107" x="2724150" y="5970588"/>
          <p14:tracePt t="93111" x="2679700" y="5945188"/>
          <p14:tracePt t="93117" x="2628900" y="5902325"/>
          <p14:tracePt t="93120" x="2568575" y="5857875"/>
          <p14:tracePt t="93126" x="2508250" y="5815013"/>
          <p14:tracePt t="93127" x="2447925" y="5746750"/>
          <p14:tracePt t="93132" x="2387600" y="5703888"/>
          <p14:tracePt t="93137" x="2317750" y="5643563"/>
          <p14:tracePt t="93139" x="2284413" y="5600700"/>
          <p14:tracePt t="93142" x="2224088" y="5557838"/>
          <p14:tracePt t="93147" x="2163763" y="5513388"/>
          <p14:tracePt t="93150" x="2119313" y="5487988"/>
          <p14:tracePt t="93154" x="2068513" y="5427663"/>
          <p14:tracePt t="93159" x="2043113" y="5392738"/>
          <p14:tracePt t="93163" x="1998663" y="5349875"/>
          <p14:tracePt t="93167" x="1973263" y="5316538"/>
          <p14:tracePt t="93171" x="1965325" y="5256213"/>
          <p14:tracePt t="93174" x="1938338" y="5221288"/>
          <p14:tracePt t="93179" x="1905000" y="5143500"/>
          <p14:tracePt t="93184" x="1878013" y="5091113"/>
          <p14:tracePt t="93189" x="1862138" y="5040313"/>
          <p14:tracePt t="93190" x="1852613" y="4962525"/>
          <p14:tracePt t="93194" x="1835150" y="4910138"/>
          <p14:tracePt t="93198" x="1817688" y="4833938"/>
          <p14:tracePt t="93203" x="1809750" y="4799013"/>
          <p14:tracePt t="93206" x="1792288" y="4756150"/>
          <p14:tracePt t="93210" x="1792288" y="4738688"/>
          <p14:tracePt t="93214" x="1792288" y="4713288"/>
          <p14:tracePt t="93219" x="1792288" y="4703763"/>
          <p14:tracePt t="93222" x="1792288" y="4695825"/>
          <p14:tracePt t="93226" x="1792288" y="4686300"/>
          <p14:tracePt t="93230" x="1792288" y="4678363"/>
          <p14:tracePt t="93304" x="1792288" y="4686300"/>
          <p14:tracePt t="93308" x="1792288" y="4703763"/>
          <p14:tracePt t="93312" x="1792288" y="4721225"/>
          <p14:tracePt t="93316" x="1792288" y="4738688"/>
          <p14:tracePt t="93319" x="1801813" y="4746625"/>
          <p14:tracePt t="93325" x="1801813" y="4756150"/>
          <p14:tracePt t="93327" x="1809750" y="4781550"/>
          <p14:tracePt t="93331" x="1809750" y="4789488"/>
          <p14:tracePt t="93336" x="1817688" y="4806950"/>
          <p14:tracePt t="93339" x="1817688" y="4816475"/>
          <p14:tracePt t="93343" x="1827213" y="4833938"/>
          <p14:tracePt t="93347" x="1827213" y="4841875"/>
          <p14:tracePt t="93352" x="1827213" y="4849813"/>
          <p14:tracePt t="93357" x="1827213" y="4859338"/>
          <p14:tracePt t="93359" x="1835150" y="4859338"/>
          <p14:tracePt t="93365" x="1835150" y="4867275"/>
          <p14:tracePt t="93386" x="1844675" y="4867275"/>
          <p14:tracePt t="93391" x="1862138" y="4867275"/>
          <p14:tracePt t="93395" x="1870075" y="4859338"/>
          <p14:tracePt t="93401" x="1878013" y="4849813"/>
          <p14:tracePt t="93407" x="1887538" y="4789488"/>
          <p14:tracePt t="93411" x="1887538" y="4764088"/>
          <p14:tracePt t="93416" x="1887538" y="4746625"/>
          <p14:tracePt t="93419" x="1887538" y="4738688"/>
          <p14:tracePt t="93423" x="1887538" y="4703763"/>
          <p14:tracePt t="93427" x="1887538" y="4678363"/>
          <p14:tracePt t="93431" x="1905000" y="4660900"/>
          <p14:tracePt t="93435" x="1905000" y="4618038"/>
          <p14:tracePt t="93439" x="1905000" y="4600575"/>
          <p14:tracePt t="93443" x="1905000" y="4557713"/>
          <p14:tracePt t="93449" x="1905000" y="4540250"/>
          <p14:tracePt t="93452" x="1905000" y="4505325"/>
          <p14:tracePt t="93455" x="1905000" y="4462463"/>
          <p14:tracePt t="93459" x="1905000" y="4429125"/>
          <p14:tracePt t="93463" x="1905000" y="4376738"/>
          <p14:tracePt t="93468" x="1905000" y="4341813"/>
          <p14:tracePt t="93471" x="1905000" y="4291013"/>
          <p14:tracePt t="93476" x="1905000" y="4221163"/>
          <p14:tracePt t="93479" x="1905000" y="4152900"/>
          <p14:tracePt t="93486" x="1905000" y="4057650"/>
          <p14:tracePt t="93488" x="1905000" y="3962400"/>
          <p14:tracePt t="93492" x="1905000" y="3894138"/>
          <p14:tracePt t="93495" x="1905000" y="3843338"/>
          <p14:tracePt t="93501" x="1905000" y="3790950"/>
          <p14:tracePt t="93504" x="1905000" y="3722688"/>
          <p14:tracePt t="93511" x="1895475" y="3627438"/>
          <p14:tracePt t="93515" x="1887538" y="3575050"/>
          <p14:tracePt t="93523" x="1870075" y="3497263"/>
          <p14:tracePt t="93527" x="1870075" y="3481388"/>
          <p14:tracePt t="93531" x="1862138" y="3446463"/>
          <p14:tracePt t="93535" x="1862138" y="3421063"/>
          <p14:tracePt t="93540" x="1862138" y="3394075"/>
          <p14:tracePt t="93543" x="1862138" y="3376613"/>
          <p14:tracePt t="93547" x="1862138" y="3351213"/>
          <p14:tracePt t="93552" x="1862138" y="3333750"/>
          <p14:tracePt t="93556" x="1862138" y="3325813"/>
          <p14:tracePt t="93559" x="1862138" y="3300413"/>
          <p14:tracePt t="93563" x="1862138" y="3290888"/>
          <p14:tracePt t="93568" x="1862138" y="3282950"/>
          <p14:tracePt t="93574" x="1862138" y="3273425"/>
          <p14:tracePt t="93579" x="1862138" y="3265488"/>
          <p14:tracePt t="93603" x="1862138" y="3248025"/>
          <p14:tracePt t="93611" x="1862138" y="3240088"/>
          <p14:tracePt t="93619" x="1862138" y="3230563"/>
          <p14:tracePt t="93623" x="1862138" y="3222625"/>
          <p14:tracePt t="93627" x="1862138" y="3205163"/>
          <p14:tracePt t="93631" x="1862138" y="3195638"/>
          <p14:tracePt t="93639" x="1844675" y="3144838"/>
          <p14:tracePt t="93643" x="1844675" y="3127375"/>
          <p14:tracePt t="93647" x="1835150" y="3084513"/>
          <p14:tracePt t="93651" x="1835150" y="3067050"/>
          <p14:tracePt t="93655" x="1817688" y="3024188"/>
          <p14:tracePt t="93659" x="1817688" y="3006725"/>
          <p14:tracePt t="93663" x="1817688" y="2971800"/>
          <p14:tracePt t="93668" x="1817688" y="2928938"/>
          <p14:tracePt t="93672" x="1817688" y="2895600"/>
          <p14:tracePt t="93675" x="1817688" y="2843213"/>
          <p14:tracePt t="93681" x="1817688" y="2790825"/>
          <p14:tracePt t="93684" x="1809750" y="2757488"/>
          <p14:tracePt t="93687" x="1809750" y="2705100"/>
          <p14:tracePt t="93691" x="1792288" y="2636838"/>
          <p14:tracePt t="93699" x="1784350" y="2481263"/>
          <p14:tracePt t="93704" x="1766888" y="2413000"/>
          <p14:tracePt t="93707" x="1749425" y="2335213"/>
          <p14:tracePt t="93711" x="1741488" y="2282825"/>
          <p14:tracePt t="93716" x="1706563" y="2222500"/>
          <p14:tracePt t="93719" x="1697038" y="2171700"/>
          <p14:tracePt t="93729" x="1671638" y="2084388"/>
          <p14:tracePt t="93731" x="1654175" y="2024063"/>
          <p14:tracePt t="93735" x="1654175" y="1990725"/>
          <p14:tracePt t="93739" x="1628775" y="1938338"/>
          <p14:tracePt t="93743" x="1628775" y="1903413"/>
          <p14:tracePt t="93747" x="1620838" y="1860550"/>
          <p14:tracePt t="93752" x="1603375" y="1827213"/>
          <p14:tracePt t="93760" x="1576388" y="1766888"/>
          <p14:tracePt t="93763" x="1576388" y="1722438"/>
          <p14:tracePt t="93769" x="1568450" y="1706563"/>
          <p14:tracePt t="93775" x="1560513" y="1679575"/>
          <p14:tracePt t="93779" x="1550988" y="1662113"/>
          <p14:tracePt t="93785" x="1550988" y="1654175"/>
          <p14:tracePt t="93787" x="1543050" y="1654175"/>
          <p14:tracePt t="93791" x="1543050" y="1646238"/>
          <p14:tracePt t="93887" x="1543050" y="1654175"/>
          <p14:tracePt t="93891" x="1525588" y="1662113"/>
          <p14:tracePt t="93903" x="1525588" y="1671638"/>
          <p14:tracePt t="94032" x="1516063" y="1671638"/>
          <p14:tracePt t="94036" x="1516063" y="1679575"/>
          <p14:tracePt t="94040" x="1516063" y="1689100"/>
          <p14:tracePt t="94043" x="1516063" y="1714500"/>
          <p14:tracePt t="94047" x="1516063" y="1722438"/>
          <p14:tracePt t="94052" x="1516063" y="1739900"/>
          <p14:tracePt t="94056" x="1516063" y="1782763"/>
          <p14:tracePt t="94059" x="1516063" y="1800225"/>
          <p14:tracePt t="94063" x="1516063" y="1835150"/>
          <p14:tracePt t="94068" x="1516063" y="1860550"/>
          <p14:tracePt t="94075" x="1516063" y="1938338"/>
          <p14:tracePt t="94079" x="1516063" y="1973263"/>
          <p14:tracePt t="94083" x="1516063" y="2024063"/>
          <p14:tracePt t="94087" x="1516063" y="2058988"/>
          <p14:tracePt t="94090" x="1516063" y="2111375"/>
          <p14:tracePt t="94094" x="1525588" y="2162175"/>
          <p14:tracePt t="94099" x="1533525" y="2214563"/>
          <p14:tracePt t="94104" x="1550988" y="2274888"/>
          <p14:tracePt t="94106" x="1550988" y="2343150"/>
          <p14:tracePt t="94110" x="1568450" y="2413000"/>
          <p14:tracePt t="94114" x="1576388" y="2473325"/>
          <p14:tracePt t="94119" x="1593850" y="2541588"/>
          <p14:tracePt t="94122" x="1628775" y="2619375"/>
          <p14:tracePt t="94126" x="1628775" y="2697163"/>
          <p14:tracePt t="94130" x="1636713" y="2765425"/>
          <p14:tracePt t="94135" x="1654175" y="2868613"/>
          <p14:tracePt t="94139" x="1671638" y="2938463"/>
          <p14:tracePt t="94142" x="1671638" y="3006725"/>
          <p14:tracePt t="94146" x="1689100" y="3109913"/>
          <p14:tracePt t="94151" x="1689100" y="3179763"/>
          <p14:tracePt t="94155" x="1689100" y="3273425"/>
          <p14:tracePt t="94158" x="1689100" y="3368675"/>
          <p14:tracePt t="94162" x="1689100" y="3454400"/>
          <p14:tracePt t="94168" x="1689100" y="3549650"/>
          <p14:tracePt t="94171" x="1689100" y="3644900"/>
          <p14:tracePt t="94175" x="1689100" y="3738563"/>
          <p14:tracePt t="94178" x="1689100" y="3851275"/>
          <p14:tracePt t="94183" x="1689100" y="3946525"/>
          <p14:tracePt t="94186" x="1689100" y="4040188"/>
          <p14:tracePt t="94190" x="1689100" y="4135438"/>
          <p14:tracePt t="94195" x="1689100" y="4230688"/>
          <p14:tracePt t="94198" x="1689100" y="4298950"/>
          <p14:tracePt t="94202" x="1689100" y="4368800"/>
          <p14:tracePt t="94206" x="1689100" y="4419600"/>
          <p14:tracePt t="94211" x="1689100" y="4471988"/>
          <p14:tracePt t="94215" x="1689100" y="4514850"/>
          <p14:tracePt t="94219" x="1689100" y="4549775"/>
          <p14:tracePt t="94223" x="1697038" y="4583113"/>
          <p14:tracePt t="94227" x="1714500" y="4625975"/>
          <p14:tracePt t="94231" x="1714500" y="4643438"/>
          <p14:tracePt t="94234" x="1724025" y="4670425"/>
          <p14:tracePt t="94238" x="1724025" y="4695825"/>
          <p14:tracePt t="94243" x="1724025" y="4713288"/>
          <p14:tracePt t="94247" x="1724025" y="4738688"/>
          <p14:tracePt t="94251" x="1731963" y="4756150"/>
          <p14:tracePt t="94255" x="1731963" y="4799013"/>
          <p14:tracePt t="94259" x="1731963" y="4833938"/>
          <p14:tracePt t="94262" x="1731963" y="4849813"/>
          <p14:tracePt t="94268" x="1749425" y="4894263"/>
          <p14:tracePt t="94271" x="1749425" y="4910138"/>
          <p14:tracePt t="94274" x="1757363" y="4937125"/>
          <p14:tracePt t="94278" x="1757363" y="4962525"/>
          <p14:tracePt t="94284" x="1757363" y="4979988"/>
          <p14:tracePt t="94287" x="1757363" y="5005388"/>
          <p14:tracePt t="94291" x="1774825" y="5030788"/>
          <p14:tracePt t="94295" x="1784350" y="5048250"/>
          <p14:tracePt t="94298" x="1784350" y="5075238"/>
          <p14:tracePt t="94305" x="1792288" y="5083175"/>
          <p14:tracePt t="94306" x="1792288" y="5100638"/>
          <p14:tracePt t="94310" x="1801813" y="5118100"/>
          <p14:tracePt t="94314" x="1801813" y="5126038"/>
          <p14:tracePt t="94322" x="1809750" y="5143500"/>
          <p14:tracePt t="94323" x="1809750" y="5151438"/>
          <p14:tracePt t="94326" x="1827213" y="5160963"/>
          <p14:tracePt t="94335" x="1827213" y="5178425"/>
          <p14:tracePt t="94346" x="1827213" y="5186363"/>
          <p14:tracePt t="94352" x="1827213" y="5195888"/>
          <p14:tracePt t="94358" x="1827213" y="5203825"/>
          <p14:tracePt t="94368" x="1827213" y="5211763"/>
          <p14:tracePt t="94371" x="1827213" y="5221288"/>
          <p14:tracePt t="94374" x="1827213" y="5229225"/>
          <p14:tracePt t="94378" x="1827213" y="5246688"/>
          <p14:tracePt t="94383" x="1827213" y="5256213"/>
          <p14:tracePt t="94387" x="1827213" y="5264150"/>
          <p14:tracePt t="94390" x="1835150" y="5281613"/>
          <p14:tracePt t="94394" x="1835150" y="5299075"/>
          <p14:tracePt t="94398" x="1835150" y="5316538"/>
          <p14:tracePt t="94402" x="1844675" y="5324475"/>
          <p14:tracePt t="94406" x="1844675" y="5341938"/>
          <p14:tracePt t="94410" x="1852613" y="5359400"/>
          <p14:tracePt t="94414" x="1862138" y="5367338"/>
          <p14:tracePt t="94419" x="1862138" y="5384800"/>
          <p14:tracePt t="94422" x="1870075" y="5384800"/>
          <p14:tracePt t="94426" x="1887538" y="5410200"/>
          <p14:tracePt t="94430" x="1887538" y="5419725"/>
          <p14:tracePt t="94434" x="1895475" y="5419725"/>
          <p14:tracePt t="94437" x="1905000" y="5427663"/>
          <p14:tracePt t="94441" x="1912938" y="5437188"/>
          <p14:tracePt t="94445" x="1922463" y="5445125"/>
          <p14:tracePt t="94450" x="1930400" y="5445125"/>
          <p14:tracePt t="94454" x="1930400" y="5453063"/>
          <p14:tracePt t="94458" x="1955800" y="5470525"/>
          <p14:tracePt t="94461" x="1965325" y="5480050"/>
          <p14:tracePt t="94466" x="1973263" y="5487988"/>
          <p14:tracePt t="94470" x="1982788" y="5497513"/>
          <p14:tracePt t="94473" x="1990725" y="5505450"/>
          <p14:tracePt t="94477" x="2008188" y="5513388"/>
          <p14:tracePt t="94482" x="2016125" y="5522913"/>
          <p14:tracePt t="94486" x="2025650" y="5540375"/>
          <p14:tracePt t="94490" x="2033588" y="5548313"/>
          <p14:tracePt t="94493" x="2043113" y="5565775"/>
          <p14:tracePt t="94498" x="2051050" y="5573713"/>
          <p14:tracePt t="94503" x="2076450" y="5600700"/>
          <p14:tracePt t="94506" x="2085975" y="5626100"/>
          <p14:tracePt t="94509" x="2103438" y="5643563"/>
          <p14:tracePt t="94514" x="2111375" y="5668963"/>
          <p14:tracePt t="94519" x="2119313" y="5676900"/>
          <p14:tracePt t="94522" x="2128838" y="5703888"/>
          <p14:tracePt t="94527" x="2154238" y="5729288"/>
          <p14:tracePt t="94531" x="2154238" y="5737225"/>
          <p14:tracePt t="94536" x="2171700" y="5754688"/>
          <p14:tracePt t="94539" x="2171700" y="5764213"/>
          <p14:tracePt t="94543" x="2179638" y="5781675"/>
          <p14:tracePt t="94547" x="2179638" y="5789613"/>
          <p14:tracePt t="94556" x="2179638" y="5797550"/>
          <p14:tracePt t="94559" x="2179638" y="5807075"/>
          <p14:tracePt t="94563" x="2189163" y="5807075"/>
          <p14:tracePt t="94573" x="2189163" y="5815013"/>
          <p14:tracePt t="94637" x="2197100" y="5807075"/>
          <p14:tracePt t="94640" x="2197100" y="5781675"/>
          <p14:tracePt t="94645" x="2197100" y="5764213"/>
          <p14:tracePt t="94648" x="2197100" y="5737225"/>
          <p14:tracePt t="94652" x="2197100" y="5703888"/>
          <p14:tracePt t="94655" x="2197100" y="5676900"/>
          <p14:tracePt t="94659" x="2197100" y="5643563"/>
          <p14:tracePt t="94663" x="2206625" y="5591175"/>
          <p14:tracePt t="94669" x="2206625" y="5557838"/>
          <p14:tracePt t="94672" x="2206625" y="5505450"/>
          <p14:tracePt t="94675" x="2206625" y="5453063"/>
          <p14:tracePt t="94680" x="2206625" y="5419725"/>
          <p14:tracePt t="94684" x="2206625" y="5367338"/>
          <p14:tracePt t="94687" x="2206625" y="5324475"/>
          <p14:tracePt t="94691" x="2206625" y="5272088"/>
          <p14:tracePt t="94697" x="2206625" y="5221288"/>
          <p14:tracePt t="94697" x="2206625" y="5186363"/>
          <p14:tracePt t="94702" x="2206625" y="5118100"/>
          <p14:tracePt t="94707" x="2206625" y="5048250"/>
          <p14:tracePt t="94711" x="2206625" y="4979988"/>
          <p14:tracePt t="94715" x="2206625" y="4927600"/>
          <p14:tracePt t="94720" x="2206625" y="4876800"/>
          <p14:tracePt t="94724" x="2206625" y="4833938"/>
          <p14:tracePt t="94727" x="2206625" y="4799013"/>
          <p14:tracePt t="94731" x="2206625" y="4746625"/>
          <p14:tracePt t="94736" x="2206625" y="4695825"/>
          <p14:tracePt t="94739" x="2224088" y="4660900"/>
          <p14:tracePt t="94743" x="2224088" y="4618038"/>
          <p14:tracePt t="94747" x="2232025" y="4583113"/>
          <p14:tracePt t="94753" x="2232025" y="4557713"/>
          <p14:tracePt t="94761" x="2232025" y="4532313"/>
          <p14:tracePt t="94763" x="2232025" y="4522788"/>
          <p14:tracePt t="94767" x="2224088" y="4497388"/>
          <p14:tracePt t="94771" x="2224088" y="4489450"/>
          <p14:tracePt t="94775" x="2214563" y="4471988"/>
          <p14:tracePt t="94779" x="2214563" y="4454525"/>
          <p14:tracePt t="94783" x="2214563" y="4437063"/>
          <p14:tracePt t="94787" x="2214563" y="4429125"/>
          <p14:tracePt t="94791" x="2214563" y="4419600"/>
          <p14:tracePt t="94795" x="2214563" y="4411663"/>
          <p14:tracePt t="94799" x="2214563" y="4402138"/>
          <p14:tracePt t="94805" x="2214563" y="4384675"/>
          <p14:tracePt t="94811" x="2214563" y="4376738"/>
          <p14:tracePt t="94815" x="2214563" y="4368800"/>
          <p14:tracePt t="94819" x="2214563" y="4359275"/>
          <p14:tracePt t="94825" x="2214563" y="4351338"/>
          <p14:tracePt t="94827" x="2214563" y="4341813"/>
          <p14:tracePt t="94836" x="2214563" y="4333875"/>
          <p14:tracePt t="94839" x="2214563" y="4316413"/>
          <p14:tracePt t="94853" x="2214563" y="4308475"/>
          <p14:tracePt t="94859" x="2214563" y="4298950"/>
          <p14:tracePt t="94863" x="2224088" y="4291013"/>
          <p14:tracePt t="94871" x="2232025" y="4281488"/>
          <p14:tracePt t="94884" x="2232025" y="4273550"/>
          <p14:tracePt t="94906" x="2232025" y="4264025"/>
          <p14:tracePt t="94913" x="2232025" y="4248150"/>
          <p14:tracePt t="94920" x="2232025" y="4238625"/>
          <p14:tracePt t="94928" x="2232025" y="4230688"/>
          <p14:tracePt t="94939" x="2232025" y="4221163"/>
          <p14:tracePt t="94944" x="2232025" y="4213225"/>
          <p14:tracePt t="94948" x="2239963" y="4203700"/>
          <p14:tracePt t="94976" x="2239963" y="4195763"/>
          <p14:tracePt t="94983" x="2239963" y="4178300"/>
          <p14:tracePt t="95100" x="2239963" y="4187825"/>
          <p14:tracePt t="95104" x="2239963" y="4195763"/>
          <p14:tracePt t="95107" x="2239963" y="4203700"/>
          <p14:tracePt t="95111" x="2249488" y="4213225"/>
          <p14:tracePt t="95115" x="2249488" y="4221163"/>
          <p14:tracePt t="95120" x="2266950" y="4230688"/>
          <p14:tracePt t="95124" x="2266950" y="4238625"/>
          <p14:tracePt t="95127" x="2266950" y="4264025"/>
          <p14:tracePt t="95136" x="2266950" y="4281488"/>
          <p14:tracePt t="95140" x="2266950" y="4291013"/>
          <p14:tracePt t="95143" x="2266950" y="4298950"/>
          <p14:tracePt t="95147" x="2266950" y="4316413"/>
          <p14:tracePt t="95153" x="2266950" y="4324350"/>
          <p14:tracePt t="95156" x="2266950" y="4341813"/>
          <p14:tracePt t="95159" x="2266950" y="4351338"/>
          <p14:tracePt t="95163" x="2266950" y="4359275"/>
          <p14:tracePt t="95168" x="2266950" y="4384675"/>
          <p14:tracePt t="95172" x="2266950" y="4394200"/>
          <p14:tracePt t="95175" x="2266950" y="4402138"/>
          <p14:tracePt t="95182" x="2266950" y="4429125"/>
          <p14:tracePt t="95184" x="2266950" y="4437063"/>
          <p14:tracePt t="95188" x="2274888" y="4437063"/>
          <p14:tracePt t="95191" x="2274888" y="4445000"/>
          <p14:tracePt t="95197" x="2274888" y="4454525"/>
          <p14:tracePt t="95199" x="2274888" y="4462463"/>
          <p14:tracePt t="95204" x="2274888" y="4471988"/>
          <p14:tracePt t="95211" x="2274888" y="4479925"/>
          <p14:tracePt t="95231" x="2274888" y="4489450"/>
          <p14:tracePt t="95499" x="2284413" y="4489450"/>
          <p14:tracePt t="95503" x="2284413" y="4505325"/>
          <p14:tracePt t="95643" x="2292350" y="4505325"/>
          <p14:tracePt t="95650" x="2292350" y="4514850"/>
          <p14:tracePt t="95691" x="2301875" y="4514850"/>
          <p14:tracePt t="95700" x="2301875" y="4522788"/>
          <p14:tracePt t="95977" x="2301875" y="4532313"/>
          <p14:tracePt t="95983" x="2301875" y="4540250"/>
          <p14:tracePt t="96047" x="2301875" y="4549775"/>
          <p14:tracePt t="96111" x="2301875" y="4557713"/>
          <p14:tracePt t="96120" x="2301875" y="4575175"/>
          <p14:tracePt t="96143" x="2301875" y="4583113"/>
          <p14:tracePt t="96159" x="2301875" y="4592638"/>
          <p14:tracePt t="96167" x="2301875" y="4600575"/>
          <p14:tracePt t="96171" x="2301875" y="4610100"/>
          <p14:tracePt t="96180" x="2301875" y="4618038"/>
          <p14:tracePt t="96183" x="2301875" y="4625975"/>
          <p14:tracePt t="96188" x="2301875" y="4643438"/>
          <p14:tracePt t="96191" x="2301875" y="4652963"/>
          <p14:tracePt t="96199" x="2301875" y="4660900"/>
          <p14:tracePt t="96204" x="2301875" y="4670425"/>
          <p14:tracePt t="96206" x="2301875" y="4678363"/>
          <p14:tracePt t="96210" x="2301875" y="4686300"/>
          <p14:tracePt t="96214" x="2301875" y="4695825"/>
          <p14:tracePt t="96218" x="2301875" y="4713288"/>
          <p14:tracePt t="96222" x="2301875" y="4729163"/>
          <p14:tracePt t="96226" x="2309813" y="4756150"/>
          <p14:tracePt t="96230" x="2327275" y="4764088"/>
          <p14:tracePt t="96235" x="2335213" y="4773613"/>
          <p14:tracePt t="96238" x="2335213" y="4781550"/>
          <p14:tracePt t="96242" x="2344738" y="4789488"/>
          <p14:tracePt t="96246" x="2352675" y="4816475"/>
          <p14:tracePt t="96250" x="2378075" y="4841875"/>
          <p14:tracePt t="96254" x="2387600" y="4859338"/>
          <p14:tracePt t="96258" x="2405063" y="4884738"/>
          <p14:tracePt t="96262" x="2430463" y="4910138"/>
          <p14:tracePt t="96266" x="2455863" y="4945063"/>
          <p14:tracePt t="96272" x="2465388" y="4987925"/>
          <p14:tracePt t="96274" x="2490788" y="5014913"/>
          <p14:tracePt t="96278" x="2516188" y="5048250"/>
          <p14:tracePt t="96282" x="2525713" y="5075238"/>
          <p14:tracePt t="96286" x="2551113" y="5108575"/>
          <p14:tracePt t="96290" x="2568575" y="5135563"/>
          <p14:tracePt t="96294" x="2593975" y="5178425"/>
          <p14:tracePt t="96298" x="2619375" y="5229225"/>
          <p14:tracePt t="96302" x="2646363" y="5264150"/>
          <p14:tracePt t="96306" x="2671763" y="5307013"/>
          <p14:tracePt t="96310" x="2697163" y="5332413"/>
          <p14:tracePt t="96314" x="2724150" y="5367338"/>
          <p14:tracePt t="96321" x="2767013" y="5427663"/>
          <p14:tracePt t="96323" x="2784475" y="5453063"/>
          <p14:tracePt t="96325" x="2809875" y="5487988"/>
          <p14:tracePt t="96329" x="2852738" y="5530850"/>
          <p14:tracePt t="96334" x="2878138" y="5565775"/>
          <p14:tracePt t="96338" x="2921000" y="5608638"/>
          <p14:tracePt t="96342" x="2938463" y="5634038"/>
          <p14:tracePt t="96346" x="2981325" y="5668963"/>
          <p14:tracePt t="96351" x="3025775" y="5711825"/>
          <p14:tracePt t="96354" x="3059113" y="5737225"/>
          <p14:tracePt t="96357" x="3101975" y="5772150"/>
          <p14:tracePt t="96362" x="3136900" y="5797550"/>
          <p14:tracePt t="96366" x="3162300" y="5824538"/>
          <p14:tracePt t="96370" x="3206750" y="5867400"/>
          <p14:tracePt t="96374" x="3240088" y="5892800"/>
          <p14:tracePt t="96377" x="3282950" y="5918200"/>
          <p14:tracePt t="96382" x="3300413" y="5945188"/>
          <p14:tracePt t="96387" x="3343275" y="5970588"/>
          <p14:tracePt t="96394" x="3403600" y="6022975"/>
          <p14:tracePt t="96400" x="3448050" y="6048375"/>
          <p14:tracePt t="96403" x="3481388" y="6073775"/>
          <p14:tracePt t="96412" x="3559175" y="6108700"/>
          <p14:tracePt t="96415" x="3584575" y="6134100"/>
          <p14:tracePt t="96420" x="3619500" y="6143625"/>
          <p14:tracePt t="96423" x="3662363" y="6159500"/>
          <p14:tracePt t="96427" x="3679825" y="6159500"/>
          <p14:tracePt t="96431" x="3722688" y="6169025"/>
          <p14:tracePt t="96437" x="3757613" y="6186488"/>
          <p14:tracePt t="96439" x="3783013" y="6186488"/>
          <p14:tracePt t="96442" x="3800475" y="6194425"/>
          <p14:tracePt t="96446" x="3825875" y="6194425"/>
          <p14:tracePt t="96450" x="3860800" y="6194425"/>
          <p14:tracePt t="96454" x="3886200" y="6194425"/>
          <p14:tracePt t="96458" x="3903663" y="6194425"/>
          <p14:tracePt t="96462" x="3930650" y="6203950"/>
          <p14:tracePt t="96465" x="3938588" y="6203950"/>
          <p14:tracePt t="96470" x="3963988" y="6203950"/>
          <p14:tracePt t="96473" x="3981450" y="6203950"/>
          <p14:tracePt t="96478" x="4006850" y="6203950"/>
          <p14:tracePt t="96481" x="4024313" y="6203950"/>
          <p14:tracePt t="96485" x="4033838" y="6203950"/>
          <p14:tracePt t="96490" x="4051300" y="6203950"/>
          <p14:tracePt t="96493" x="4067175" y="6203950"/>
          <p14:tracePt t="96497" x="4076700" y="6203950"/>
          <p14:tracePt t="96502" x="4084638" y="6203950"/>
          <p14:tracePt t="96506" x="4094163" y="6203950"/>
          <p14:tracePt t="96510" x="4111625" y="6203950"/>
          <p14:tracePt t="96513" x="4119563" y="6203950"/>
          <p14:tracePt t="96518" x="4127500" y="6203950"/>
          <p14:tracePt t="96522" x="4137025" y="6203950"/>
          <p14:tracePt t="96525" x="4144963" y="6203950"/>
          <p14:tracePt t="96530" x="4154488" y="6203950"/>
          <p14:tracePt t="96535" x="4162425" y="6203950"/>
          <p14:tracePt t="96538" x="4179888" y="6203950"/>
          <p14:tracePt t="96542" x="4187825" y="6203950"/>
          <p14:tracePt t="96546" x="4197350" y="6203950"/>
          <p14:tracePt t="96550" x="4205288" y="6203950"/>
          <p14:tracePt t="96554" x="4222750" y="6203950"/>
          <p14:tracePt t="96558" x="4240213" y="6203950"/>
          <p14:tracePt t="96562" x="4257675" y="6203950"/>
          <p14:tracePt t="96566" x="4265613" y="6203950"/>
          <p14:tracePt t="96570" x="4283075" y="6203950"/>
          <p14:tracePt t="96574" x="4300538" y="6203950"/>
          <p14:tracePt t="96578" x="4318000" y="6203950"/>
          <p14:tracePt t="96582" x="4325938" y="6203950"/>
          <p14:tracePt t="96586" x="4352925" y="6203950"/>
          <p14:tracePt t="96590" x="4360863" y="6203950"/>
          <p14:tracePt t="96594" x="4378325" y="6203950"/>
          <p14:tracePt t="96598" x="4386263" y="6203950"/>
          <p14:tracePt t="96602" x="4413250" y="6203950"/>
          <p14:tracePt t="96606" x="4421188" y="6203950"/>
          <p14:tracePt t="96610" x="4438650" y="6203950"/>
          <p14:tracePt t="96614" x="4446588" y="6203950"/>
          <p14:tracePt t="96619" x="4464050" y="6203950"/>
          <p14:tracePt t="96622" x="4473575" y="6203950"/>
          <p14:tracePt t="96626" x="4481513" y="6203950"/>
          <p14:tracePt t="96630" x="4489450" y="6203950"/>
          <p14:tracePt t="96634" x="4498975" y="6203950"/>
          <p14:tracePt t="96638" x="4506913" y="6203950"/>
          <p14:tracePt t="96642" x="4516438" y="6194425"/>
          <p14:tracePt t="96649" x="4533900" y="6194425"/>
          <p14:tracePt t="96654" x="4541838" y="6194425"/>
          <p14:tracePt t="96658" x="4549775" y="6194425"/>
          <p14:tracePt t="96666" x="4559300" y="6194425"/>
          <p14:tracePt t="96670" x="4576763" y="6186488"/>
          <p14:tracePt t="96674" x="4594225" y="6186488"/>
          <p14:tracePt t="96678" x="4602163" y="6176963"/>
          <p14:tracePt t="96682" x="4602163" y="6169025"/>
          <p14:tracePt t="96686" x="4610100" y="6159500"/>
          <p14:tracePt t="96690" x="4619625" y="6143625"/>
          <p14:tracePt t="96696" x="4637088" y="6143625"/>
          <p14:tracePt t="96699" x="4654550" y="6126163"/>
          <p14:tracePt t="96703" x="4670425" y="6108700"/>
          <p14:tracePt t="96706" x="4687888" y="6099175"/>
          <p14:tracePt t="96710" x="4705350" y="6091238"/>
          <p14:tracePt t="96714" x="4722813" y="6065838"/>
          <p14:tracePt t="96719" x="4730750" y="6056313"/>
          <p14:tracePt t="96723" x="4740275" y="6048375"/>
          <p14:tracePt t="96727" x="4757738" y="6038850"/>
          <p14:tracePt t="96731" x="4765675" y="6022975"/>
          <p14:tracePt t="96737" x="4783138" y="6013450"/>
          <p14:tracePt t="96741" x="4791075" y="5995988"/>
          <p14:tracePt t="96743" x="4800600" y="5988050"/>
          <p14:tracePt t="96746" x="4826000" y="5962650"/>
          <p14:tracePt t="96750" x="4843463" y="5953125"/>
          <p14:tracePt t="96755" x="4860925" y="5927725"/>
          <p14:tracePt t="96759" x="4878388" y="5918200"/>
          <p14:tracePt t="96761" x="4895850" y="5892800"/>
          <p14:tracePt t="96766" x="4921250" y="5867400"/>
          <p14:tracePt t="96770" x="4929188" y="5842000"/>
          <p14:tracePt t="96774" x="4938713" y="5824538"/>
          <p14:tracePt t="96778" x="4956175" y="5797550"/>
          <p14:tracePt t="96782" x="4981575" y="5772150"/>
          <p14:tracePt t="96787" x="4989513" y="5746750"/>
          <p14:tracePt t="96790" x="5016500" y="5737225"/>
          <p14:tracePt t="96794" x="5024438" y="5711825"/>
          <p14:tracePt t="96798" x="5024438" y="5703888"/>
          <p14:tracePt t="96804" x="5032375" y="5686425"/>
          <p14:tracePt t="96806" x="5041900" y="5668963"/>
          <p14:tracePt t="96810" x="5059363" y="5651500"/>
          <p14:tracePt t="96814" x="5067300" y="5626100"/>
          <p14:tracePt t="96818" x="5076825" y="5616575"/>
          <p14:tracePt t="96822" x="5084763" y="5600700"/>
          <p14:tracePt t="96825" x="5102225" y="5573713"/>
          <p14:tracePt t="96831" x="5110163" y="5548313"/>
          <p14:tracePt t="96837" x="5137150" y="5522913"/>
          <p14:tracePt t="96839" x="5145088" y="5505450"/>
          <p14:tracePt t="96844" x="5162550" y="5480050"/>
          <p14:tracePt t="96847" x="5170488" y="5453063"/>
          <p14:tracePt t="96855" x="5197475" y="5419725"/>
          <p14:tracePt t="96861" x="5197475" y="5402263"/>
          <p14:tracePt t="96863" x="5205413" y="5392738"/>
          <p14:tracePt t="96869" x="5213350" y="5376863"/>
          <p14:tracePt t="96872" x="5213350" y="5367338"/>
          <p14:tracePt t="96876" x="5222875" y="5359400"/>
          <p14:tracePt t="96878" x="5230813" y="5359400"/>
          <p14:tracePt t="96882" x="5240338" y="5349875"/>
          <p14:tracePt t="96886" x="5240338" y="5341938"/>
          <p14:tracePt t="96890" x="5248275" y="5332413"/>
          <p14:tracePt t="96894" x="5248275" y="5324475"/>
          <p14:tracePt t="96897" x="5265738" y="5316538"/>
          <p14:tracePt t="96902" x="5265738" y="5299075"/>
          <p14:tracePt t="96906" x="5273675" y="5299075"/>
          <p14:tracePt t="96909" x="5273675" y="5289550"/>
          <p14:tracePt t="96913" x="5283200" y="5281613"/>
          <p14:tracePt t="96918" x="5283200" y="5272088"/>
          <p14:tracePt t="96922" x="5291138" y="5272088"/>
          <p14:tracePt t="96925" x="5300663" y="5264150"/>
          <p14:tracePt t="96930" x="5300663" y="5256213"/>
          <p14:tracePt t="96933" x="5308600" y="5256213"/>
          <p14:tracePt t="96938" x="5318125" y="5246688"/>
          <p14:tracePt t="96941" x="5318125" y="5229225"/>
          <p14:tracePt t="96945" x="5326063" y="5229225"/>
          <p14:tracePt t="96949" x="5326063" y="5221288"/>
          <p14:tracePt t="96954" x="5343525" y="5221288"/>
          <p14:tracePt t="96962" x="5343525" y="5211763"/>
          <p14:tracePt t="96970" x="5343525" y="5203825"/>
          <p14:tracePt t="96974" x="5343525" y="5195888"/>
          <p14:tracePt t="96978" x="5351463" y="5195888"/>
          <p14:tracePt t="96982" x="5351463" y="5186363"/>
          <p14:tracePt t="96987" x="5360988" y="5186363"/>
          <p14:tracePt t="97026" x="5360988" y="5178425"/>
          <p14:tracePt t="97036" x="5368925" y="5178425"/>
          <p14:tracePt t="97047" x="5368925" y="5160963"/>
          <p14:tracePt t="97056" x="5378450" y="5160963"/>
          <p14:tracePt t="97067" x="5378450" y="5151438"/>
          <p14:tracePt t="97075" x="5386388" y="5151438"/>
          <p14:tracePt t="97083" x="5394325" y="5151438"/>
          <p14:tracePt t="97091" x="5411788" y="5151438"/>
          <p14:tracePt t="97095" x="5421313" y="5143500"/>
          <p14:tracePt t="97103" x="5429250" y="5135563"/>
          <p14:tracePt t="97107" x="5446713" y="5126038"/>
          <p14:tracePt t="97111" x="5454650" y="5126038"/>
          <p14:tracePt t="97115" x="5472113" y="5118100"/>
          <p14:tracePt t="97121" x="5481638" y="5108575"/>
          <p14:tracePt t="97124" x="5489575" y="5108575"/>
          <p14:tracePt t="97127" x="5499100" y="5091113"/>
          <p14:tracePt t="97131" x="5507038" y="5083175"/>
          <p14:tracePt t="97139" x="5514975" y="5065713"/>
          <p14:tracePt t="97144" x="5541963" y="5057775"/>
          <p14:tracePt t="97149" x="5549900" y="5048250"/>
          <p14:tracePt t="97151" x="5559425" y="5030788"/>
          <p14:tracePt t="97154" x="5584825" y="5022850"/>
          <p14:tracePt t="97158" x="5592763" y="5014913"/>
          <p14:tracePt t="97163" x="5602288" y="4997450"/>
          <p14:tracePt t="97167" x="5602288" y="4979988"/>
          <p14:tracePt t="97174" x="5627688" y="4962525"/>
          <p14:tracePt t="97179" x="5635625" y="4954588"/>
          <p14:tracePt t="97182" x="5635625" y="4945063"/>
          <p14:tracePt t="97186" x="5645150" y="4927600"/>
          <p14:tracePt t="97191" x="5653088" y="4910138"/>
          <p14:tracePt t="97196" x="5653088" y="4902200"/>
          <p14:tracePt t="97203" x="5680075" y="4876800"/>
          <p14:tracePt t="97206" x="5680075" y="4859338"/>
          <p14:tracePt t="97210" x="5688013" y="4849813"/>
          <p14:tracePt t="97214" x="5695950" y="4833938"/>
          <p14:tracePt t="97220" x="5695950" y="4824413"/>
          <p14:tracePt t="97227" x="5705475" y="4806950"/>
          <p14:tracePt t="97230" x="5713413" y="4799013"/>
          <p14:tracePt t="97234" x="5713413" y="4789488"/>
          <p14:tracePt t="97239" x="5722938" y="4781550"/>
          <p14:tracePt t="97242" x="5730875" y="4764088"/>
          <p14:tracePt t="97246" x="5730875" y="4756150"/>
          <p14:tracePt t="97250" x="5748338" y="4756150"/>
          <p14:tracePt t="97256" x="5748338" y="4746625"/>
          <p14:tracePt t="97259" x="5756275" y="4738688"/>
          <p14:tracePt t="97262" x="5756275" y="4729163"/>
          <p14:tracePt t="97270" x="5765800" y="4721225"/>
          <p14:tracePt t="97274" x="5765800" y="4713288"/>
          <p14:tracePt t="97287" x="5765800" y="4695825"/>
          <p14:tracePt t="97294" x="5765800" y="4686300"/>
          <p14:tracePt t="97298" x="5773738" y="4678363"/>
          <p14:tracePt t="97303" x="5773738" y="4670425"/>
          <p14:tracePt t="97310" x="5783263" y="4670425"/>
          <p14:tracePt t="97314" x="5783263" y="4660900"/>
          <p14:tracePt t="97323" x="5791200" y="4660900"/>
          <p14:tracePt t="97330" x="5791200" y="4652963"/>
          <p14:tracePt t="97339" x="5800725" y="4643438"/>
          <p14:tracePt t="97343" x="5800725" y="4635500"/>
          <p14:tracePt t="97346" x="5816600" y="4618038"/>
          <p14:tracePt t="97350" x="5826125" y="4610100"/>
          <p14:tracePt t="97356" x="5826125" y="4600575"/>
          <p14:tracePt t="97370" x="5826125" y="4592638"/>
          <p14:tracePt t="97378" x="5826125" y="4583113"/>
          <p14:tracePt t="97387" x="5826125" y="4575175"/>
          <p14:tracePt t="97390" x="5834063" y="4565650"/>
          <p14:tracePt t="97394" x="5834063" y="4549775"/>
          <p14:tracePt t="97398" x="5843588" y="4540250"/>
          <p14:tracePt t="97403" x="5843588" y="4532313"/>
          <p14:tracePt t="97407" x="5851525" y="4532313"/>
          <p14:tracePt t="97410" x="5851525" y="4522788"/>
          <p14:tracePt t="97414" x="5851525" y="4514850"/>
          <p14:tracePt t="97419" x="5861050" y="4505325"/>
          <p14:tracePt t="97423" x="5861050" y="4497388"/>
          <p14:tracePt t="97426" x="5868988" y="4479925"/>
          <p14:tracePt t="97430" x="5868988" y="4471988"/>
          <p14:tracePt t="97434" x="5886450" y="4471988"/>
          <p14:tracePt t="97439" x="5886450" y="4462463"/>
          <p14:tracePt t="97442" x="5886450" y="4454525"/>
          <p14:tracePt t="97447" x="5886450" y="4445000"/>
          <p14:tracePt t="97450" x="5894388" y="4445000"/>
          <p14:tracePt t="97456" x="5894388" y="4437063"/>
          <p14:tracePt t="97459" x="5903913" y="4429125"/>
          <p14:tracePt t="97466" x="5903913" y="4411663"/>
          <p14:tracePt t="97474" x="5903913" y="4402138"/>
          <p14:tracePt t="97478" x="5911850" y="4402138"/>
          <p14:tracePt t="97482" x="5911850" y="4394200"/>
          <p14:tracePt t="97494" x="5911850" y="4384675"/>
          <p14:tracePt t="97514" x="5911850" y="4376738"/>
          <p14:tracePt t="97523" x="5911850" y="4368800"/>
          <p14:tracePt t="97530" x="5911850" y="4359275"/>
          <p14:tracePt t="97539" x="5911850" y="4351338"/>
          <p14:tracePt t="97542" x="5921375" y="4351338"/>
          <p14:tracePt t="97556" x="5921375" y="4333875"/>
          <p14:tracePt t="97563" x="5929313" y="4333875"/>
          <p14:tracePt t="97591" x="5929313" y="4324350"/>
          <p14:tracePt t="97639" x="5929313" y="4316413"/>
          <p14:tracePt t="97671" x="5929313" y="4308475"/>
          <p14:tracePt t="97687" x="5929313" y="4298950"/>
          <p14:tracePt t="97691" x="5921375" y="4298950"/>
          <p14:tracePt t="97707" x="5911850" y="4298950"/>
          <p14:tracePt t="97731" x="5903913" y="4298950"/>
          <p14:tracePt t="97739" x="5894388" y="4298950"/>
          <p14:tracePt t="97775" x="5876925" y="4298950"/>
          <p14:tracePt t="99144" x="5868988" y="4298950"/>
          <p14:tracePt t="99164" x="5868988" y="4308475"/>
          <p14:tracePt t="99201" x="5868988" y="4316413"/>
          <p14:tracePt t="99244" x="5868988" y="4324350"/>
          <p14:tracePt t="99251" x="5868988" y="4341813"/>
          <p14:tracePt t="99291" x="5861050" y="4351338"/>
          <p14:tracePt t="99300" x="5861050" y="4359275"/>
          <p14:tracePt t="99396" x="5851525" y="4359275"/>
          <p14:tracePt t="99404" x="5843588" y="4359275"/>
          <p14:tracePt t="99408" x="5843588" y="4368800"/>
          <p14:tracePt t="100203" x="5843588" y="4376738"/>
          <p14:tracePt t="100227" x="5843588" y="4384675"/>
          <p14:tracePt t="100235" x="5843588" y="4394200"/>
          <p14:tracePt t="100260" x="5834063" y="4394200"/>
          <p14:tracePt t="100267" x="5834063" y="4402138"/>
          <p14:tracePt t="100287" x="5826125" y="4402138"/>
          <p14:tracePt t="100295" x="5826125" y="4419600"/>
          <p14:tracePt t="100311" x="5808663" y="4419600"/>
          <p14:tracePt t="100319" x="5800725" y="4429125"/>
          <p14:tracePt t="100324" x="5800725" y="4437063"/>
          <p14:tracePt t="100327" x="5791200" y="4437063"/>
          <p14:tracePt t="100331" x="5783263" y="4445000"/>
          <p14:tracePt t="100336" x="5783263" y="4454525"/>
          <p14:tracePt t="100340" x="5783263" y="4462463"/>
          <p14:tracePt t="100343" x="5773738" y="4489450"/>
          <p14:tracePt t="100347" x="5765800" y="4497388"/>
          <p14:tracePt t="100351" x="5748338" y="4514850"/>
          <p14:tracePt t="100356" x="5740400" y="4532313"/>
          <p14:tracePt t="100360" x="5740400" y="4549775"/>
          <p14:tracePt t="100362" x="5713413" y="4575175"/>
          <p14:tracePt t="100366" x="5695950" y="4600575"/>
          <p14:tracePt t="100372" x="5670550" y="4625975"/>
          <p14:tracePt t="100375" x="5645150" y="4660900"/>
          <p14:tracePt t="100378" x="5602288" y="4703763"/>
          <p14:tracePt t="100382" x="5575300" y="4738688"/>
          <p14:tracePt t="100387" x="5514975" y="4799013"/>
          <p14:tracePt t="100390" x="5481638" y="4841875"/>
          <p14:tracePt t="100394" x="5438775" y="4894263"/>
          <p14:tracePt t="100399" x="5378450" y="4945063"/>
          <p14:tracePt t="100403" x="5308600" y="5005388"/>
          <p14:tracePt t="100406" x="5265738" y="5065713"/>
          <p14:tracePt t="100410" x="5153025" y="5195888"/>
          <p14:tracePt t="100415" x="5041900" y="5341938"/>
          <p14:tracePt t="100418" x="4911725" y="5513388"/>
          <p14:tracePt t="100422" x="4757738" y="5668963"/>
          <p14:tracePt t="100426" x="4654550" y="5754688"/>
          <p14:tracePt t="100430" x="4567238" y="5842000"/>
          <p14:tracePt t="100435" x="4464050" y="5910263"/>
          <p14:tracePt t="100438" x="4360863" y="5978525"/>
          <p14:tracePt t="100445" x="4257675" y="6065838"/>
          <p14:tracePt t="100446" x="4154488" y="6116638"/>
          <p14:tracePt t="100449" x="4051300" y="6186488"/>
          <p14:tracePt t="100454" x="3946525" y="6254750"/>
          <p14:tracePt t="100458" x="3843338" y="6307138"/>
          <p14:tracePt t="100461" x="3765550" y="6350000"/>
          <p14:tracePt t="100466" x="3662363" y="6400800"/>
          <p14:tracePt t="100470" x="3584575" y="6453188"/>
          <p14:tracePt t="100474" x="3498850" y="6503988"/>
          <p14:tracePt t="100478" x="3421063" y="6548438"/>
          <p14:tracePt t="100482" x="3343275" y="6599238"/>
          <p14:tracePt t="100486" x="3267075" y="6624638"/>
          <p14:tracePt t="100490" x="3179763" y="6677025"/>
          <p14:tracePt t="100494" x="3101975" y="6729413"/>
          <p14:tracePt t="100497" x="3041650" y="6754813"/>
          <p14:tracePt t="100501" x="2965450" y="6797675"/>
          <p14:tracePt t="100507" x="2905125" y="6832600"/>
          <p14:tracePt t="100723" x="2171700" y="6797675"/>
          <p14:tracePt t="100728" x="2189163" y="6772275"/>
          <p14:tracePt t="100732" x="2197100" y="6745288"/>
          <p14:tracePt t="100736" x="2206625" y="6719888"/>
          <p14:tracePt t="100740" x="2224088" y="6702425"/>
          <p14:tracePt t="100743" x="2232025" y="6677025"/>
          <p14:tracePt t="100746" x="2257425" y="6651625"/>
          <p14:tracePt t="100750" x="2266950" y="6624638"/>
          <p14:tracePt t="100754" x="2284413" y="6608763"/>
          <p14:tracePt t="100759" x="2292350" y="6599238"/>
          <p14:tracePt t="100762" x="2301875" y="6573838"/>
          <p14:tracePt t="100766" x="2309813" y="6548438"/>
          <p14:tracePt t="100770" x="2327275" y="6530975"/>
          <p14:tracePt t="100775" x="2335213" y="6513513"/>
          <p14:tracePt t="100778" x="2344738" y="6496050"/>
          <p14:tracePt t="100782" x="2352675" y="6470650"/>
          <p14:tracePt t="100786" x="2370138" y="6461125"/>
          <p14:tracePt t="100791" x="2370138" y="6443663"/>
          <p14:tracePt t="100794" x="2378075" y="6435725"/>
          <p14:tracePt t="100798" x="2387600" y="6400800"/>
          <p14:tracePt t="100803" x="2395538" y="6375400"/>
          <p14:tracePt t="100807" x="2395538" y="6350000"/>
          <p14:tracePt t="100810" x="2413000" y="6340475"/>
          <p14:tracePt t="100814" x="2413000" y="6324600"/>
          <p14:tracePt t="100818" x="2422525" y="6315075"/>
          <p14:tracePt t="100822" x="2422525" y="6289675"/>
          <p14:tracePt t="100825" x="2430463" y="6272213"/>
          <p14:tracePt t="100830" x="2430463" y="6254750"/>
          <p14:tracePt t="100833" x="2430463" y="6237288"/>
          <p14:tracePt t="100838" x="2430463" y="6229350"/>
          <p14:tracePt t="100842" x="2430463" y="6219825"/>
          <p14:tracePt t="100846" x="2438400" y="6211888"/>
          <p14:tracePt t="100850" x="2438400" y="6194425"/>
          <p14:tracePt t="100854" x="2447925" y="6186488"/>
          <p14:tracePt t="100858" x="2447925" y="6176963"/>
          <p14:tracePt t="100862" x="2455863" y="6169025"/>
          <p14:tracePt t="100866" x="2455863" y="6159500"/>
          <p14:tracePt t="100871" x="2455863" y="6151563"/>
          <p14:tracePt t="100874" x="2455863" y="6143625"/>
          <p14:tracePt t="100878" x="2473325" y="6143625"/>
          <p14:tracePt t="100883" x="2473325" y="6126163"/>
          <p14:tracePt t="100886" x="2482850" y="6116638"/>
          <p14:tracePt t="100892" x="2482850" y="6099175"/>
          <p14:tracePt t="100895" x="2490788" y="6091238"/>
          <p14:tracePt t="100908" x="2516188" y="6065838"/>
          <p14:tracePt t="100911" x="2525713" y="6056313"/>
          <p14:tracePt t="100914" x="2543175" y="6048375"/>
          <p14:tracePt t="100918" x="2551113" y="6038850"/>
          <p14:tracePt t="100920" x="2551113" y="6030913"/>
          <p14:tracePt t="100926" x="2559050" y="6022975"/>
          <p14:tracePt t="100930" x="2559050" y="6013450"/>
          <p14:tracePt t="100932" x="2568575" y="6005513"/>
          <p14:tracePt t="100940" x="2586038" y="5988050"/>
          <p14:tracePt t="100948" x="2603500" y="5970588"/>
          <p14:tracePt t="100949" x="2611438" y="5962650"/>
          <p14:tracePt t="100953" x="2619375" y="5953125"/>
          <p14:tracePt t="100959" x="2636838" y="5935663"/>
          <p14:tracePt t="100961" x="2646363" y="5927725"/>
          <p14:tracePt t="100964" x="2671763" y="5910263"/>
          <p14:tracePt t="100968" x="2679700" y="5892800"/>
          <p14:tracePt t="100972" x="2689225" y="5892800"/>
          <p14:tracePt t="100977" x="2706688" y="5875338"/>
          <p14:tracePt t="100980" x="2714625" y="5875338"/>
          <p14:tracePt t="100984" x="2724150" y="5867400"/>
          <p14:tracePt t="100990" x="2740025" y="5857875"/>
          <p14:tracePt t="100995" x="2749550" y="5842000"/>
          <p14:tracePt t="100996" x="2767013" y="5832475"/>
          <p14:tracePt t="101000" x="2774950" y="5832475"/>
          <p14:tracePt t="101009" x="2792413" y="5815013"/>
          <p14:tracePt t="101013" x="2800350" y="5807075"/>
          <p14:tracePt t="101016" x="2800350" y="5789613"/>
          <p14:tracePt t="101021" x="2817813" y="5789613"/>
          <p14:tracePt t="101025" x="2817813" y="5781675"/>
          <p14:tracePt t="101029" x="2827338" y="5781675"/>
          <p14:tracePt t="101032" x="2827338" y="5772150"/>
          <p14:tracePt t="101037" x="2835275" y="5772150"/>
          <p14:tracePt t="101069" x="2835275" y="5764213"/>
          <p14:tracePt t="101077" x="2835275" y="5754688"/>
          <p14:tracePt t="101080" x="2835275" y="5746750"/>
          <p14:tracePt t="101085" x="2844800" y="5746750"/>
          <p14:tracePt t="101096" x="2844800" y="5737225"/>
          <p14:tracePt t="101106" x="2852738" y="5737225"/>
          <p14:tracePt t="101109" x="2852738" y="5729288"/>
          <p14:tracePt t="101116" x="2860675" y="5729288"/>
          <p14:tracePt t="101125" x="2860675" y="5711825"/>
          <p14:tracePt t="101137" x="2860675" y="5703888"/>
          <p14:tracePt t="101141" x="2870200" y="5703888"/>
          <p14:tracePt t="101144" x="2870200" y="5694363"/>
          <p14:tracePt t="101148" x="2887663" y="5694363"/>
          <p14:tracePt t="101153" x="2887663" y="5686425"/>
          <p14:tracePt t="101157" x="2895600" y="5686425"/>
          <p14:tracePt t="101181" x="2895600" y="5676900"/>
          <p14:tracePt t="101189" x="2905125" y="5676900"/>
          <p14:tracePt t="101192" x="2905125" y="5668963"/>
          <p14:tracePt t="101201" x="2913063" y="5668963"/>
          <p14:tracePt t="101205" x="2913063" y="5661025"/>
          <p14:tracePt t="101217" x="2913063" y="5643563"/>
          <p14:tracePt t="101221" x="2921000" y="5634038"/>
          <p14:tracePt t="101227" x="2930525" y="5634038"/>
          <p14:tracePt t="101228" x="2930525" y="5626100"/>
          <p14:tracePt t="101232" x="2938463" y="5626100"/>
          <p14:tracePt t="101253" x="2938463" y="5616575"/>
          <p14:tracePt t="101261" x="2947988" y="5616575"/>
          <p14:tracePt t="101696" x="2965450" y="5616575"/>
          <p14:tracePt t="101757" x="2973388" y="5616575"/>
          <p14:tracePt t="101788" x="2981325" y="5616575"/>
          <p14:tracePt t="101842" x="2990850" y="5616575"/>
          <p14:tracePt t="101845" x="2990850" y="5626100"/>
          <p14:tracePt t="101857" x="2998788" y="5626100"/>
          <p14:tracePt t="101861" x="2998788" y="5634038"/>
          <p14:tracePt t="101937" x="3008313" y="5634038"/>
          <p14:tracePt t="101941" x="3008313" y="5651500"/>
          <p14:tracePt t="101953" x="3016250" y="5651500"/>
          <p14:tracePt t="101961" x="3033713" y="5651500"/>
          <p14:tracePt t="101978" x="3041650" y="5651500"/>
          <p14:tracePt t="101981" x="3051175" y="5651500"/>
          <p14:tracePt t="101985" x="3059113" y="5651500"/>
          <p14:tracePt t="101991" x="3076575" y="5651500"/>
          <p14:tracePt t="101998" x="3101975" y="5651500"/>
          <p14:tracePt t="102001" x="3111500" y="5651500"/>
          <p14:tracePt t="102011" x="3136900" y="5661025"/>
          <p14:tracePt t="102014" x="3154363" y="5668963"/>
          <p14:tracePt t="102017" x="3171825" y="5668963"/>
          <p14:tracePt t="102023" x="3197225" y="5668963"/>
          <p14:tracePt t="102026" x="3206750" y="5668963"/>
          <p14:tracePt t="102028" x="3222625" y="5676900"/>
          <p14:tracePt t="102032" x="3249613" y="5676900"/>
          <p14:tracePt t="102036" x="3267075" y="5676900"/>
          <p14:tracePt t="102040" x="3292475" y="5676900"/>
          <p14:tracePt t="102044" x="3309938" y="5676900"/>
          <p14:tracePt t="102048" x="3327400" y="5676900"/>
          <p14:tracePt t="102052" x="3343275" y="5676900"/>
          <p14:tracePt t="102056" x="3352800" y="5676900"/>
          <p14:tracePt t="102060" x="3360738" y="5676900"/>
          <p14:tracePt t="102064" x="3370263" y="5676900"/>
          <p14:tracePt t="102068" x="3395663" y="5676900"/>
          <p14:tracePt t="102072" x="3403600" y="5676900"/>
          <p14:tracePt t="102076" x="3413125" y="5676900"/>
          <p14:tracePt t="102080" x="3421063" y="5676900"/>
          <p14:tracePt t="102084" x="3430588" y="5676900"/>
          <p14:tracePt t="102087" x="3438525" y="5676900"/>
          <p14:tracePt t="102092" x="3455988" y="5676900"/>
          <p14:tracePt t="102096" x="3463925" y="5676900"/>
          <p14:tracePt t="102104" x="3473450" y="5676900"/>
          <p14:tracePt t="102108" x="3481388" y="5676900"/>
          <p14:tracePt t="102112" x="3481388" y="5686425"/>
          <p14:tracePt t="102120" x="3490913" y="5686425"/>
          <p14:tracePt t="102124" x="3490913" y="5694363"/>
          <p14:tracePt t="102128" x="3498850" y="5694363"/>
          <p14:tracePt t="102136" x="3508375" y="5694363"/>
          <p14:tracePt t="102139" x="3508375" y="5711825"/>
          <p14:tracePt t="102158" x="3524250" y="5711825"/>
          <p14:tracePt t="102165" x="3533775" y="5711825"/>
          <p14:tracePt t="102179" x="3541713" y="5711825"/>
          <p14:tracePt t="102191" x="3551238" y="5721350"/>
          <p14:tracePt t="102201" x="3559175" y="5721350"/>
          <p14:tracePt t="102205" x="3559175" y="5729288"/>
          <p14:tracePt t="102213" x="3568700" y="5729288"/>
          <p14:tracePt t="102218" x="3576638" y="5729288"/>
          <p14:tracePt t="102222" x="3594100" y="5729288"/>
          <p14:tracePt t="102229" x="3602038" y="5729288"/>
          <p14:tracePt t="102232" x="3611563" y="5729288"/>
          <p14:tracePt t="102236" x="3619500" y="5729288"/>
          <p14:tracePt t="102241" x="3629025" y="5729288"/>
          <p14:tracePt t="102248" x="3636963" y="5737225"/>
          <p14:tracePt t="102261" x="3662363" y="5737225"/>
          <p14:tracePt t="102264" x="3671888" y="5737225"/>
          <p14:tracePt t="102268" x="3679825" y="5737225"/>
          <p14:tracePt t="102276" x="3689350" y="5746750"/>
          <p14:tracePt t="102290" x="3697288" y="5746750"/>
          <p14:tracePt t="102292" x="3705225" y="5754688"/>
          <p14:tracePt t="102296" x="3714750" y="5754688"/>
          <p14:tracePt t="102301" x="3722688" y="5754688"/>
          <p14:tracePt t="102305" x="3740150" y="5764213"/>
          <p14:tracePt t="102310" x="3749675" y="5764213"/>
          <p14:tracePt t="102312" x="3757613" y="5764213"/>
          <p14:tracePt t="102316" x="3765550" y="5764213"/>
          <p14:tracePt t="102325" x="3800475" y="5764213"/>
          <p14:tracePt t="102327" x="3810000" y="5764213"/>
          <p14:tracePt t="102332" x="3817938" y="5764213"/>
          <p14:tracePt t="102336" x="3825875" y="5764213"/>
          <p14:tracePt t="102344" x="3835400" y="5764213"/>
          <p14:tracePt t="102347" x="3843338" y="5764213"/>
          <p14:tracePt t="102356" x="3852863" y="5764213"/>
          <p14:tracePt t="102360" x="3870325" y="5764213"/>
          <p14:tracePt t="102380" x="3878263" y="5764213"/>
          <p14:tracePt t="102390" x="3886200" y="5764213"/>
          <p14:tracePt t="102421" x="3895725" y="5764213"/>
          <p14:tracePt t="102433" x="3903663" y="5764213"/>
          <p14:tracePt t="102448" x="3903663" y="5754688"/>
          <p14:tracePt t="102453" x="3913188" y="5754688"/>
          <p14:tracePt t="102481" x="3913188" y="5746750"/>
          <p14:tracePt t="102485" x="3921125" y="5746750"/>
          <p14:tracePt t="102492" x="3938588" y="5737225"/>
          <p14:tracePt t="102552" x="3946525" y="5729288"/>
          <p14:tracePt t="102560" x="3956050" y="5729288"/>
          <p14:tracePt t="102597" x="3956050" y="5721350"/>
          <p14:tracePt t="102605" x="3963988" y="5721350"/>
          <p14:tracePt t="102621" x="3963988" y="5703888"/>
          <p14:tracePt t="102625" x="3973513" y="5703888"/>
          <p14:tracePt t="102630" x="3973513" y="5694363"/>
          <p14:tracePt t="102636" x="3981450" y="5694363"/>
          <p14:tracePt t="104549" x="3981450" y="5686425"/>
          <p14:tracePt t="104558" x="3990975" y="5686425"/>
          <p14:tracePt t="105798" x="3990975" y="5676900"/>
          <p14:tracePt t="105893" x="3990975" y="5668963"/>
          <p14:tracePt t="105901" x="3990975" y="5661025"/>
          <p14:tracePt t="106965" x="3998913" y="5661025"/>
          <p14:tracePt t="106970" x="3998913" y="5668963"/>
          <p14:tracePt t="107006" x="4016375" y="5668963"/>
          <p14:tracePt t="107011" x="4016375" y="5676900"/>
          <p14:tracePt t="107414" x="4016375" y="5686425"/>
          <p14:tracePt t="107449" x="4016375" y="5694363"/>
          <p14:tracePt t="107477" x="4016375" y="5711825"/>
          <p14:tracePt t="107485" x="4016375" y="5721350"/>
          <p14:tracePt t="107550" x="4016375" y="5729288"/>
          <p14:tracePt t="107561" x="4024313" y="5729288"/>
          <p14:tracePt t="107566" x="4024313" y="5737225"/>
          <p14:tracePt t="107585" x="4024313" y="5746750"/>
          <p14:tracePt t="107653" x="4024313" y="5754688"/>
          <p14:tracePt t="107665" x="4033838" y="5754688"/>
          <p14:tracePt t="107670" x="4033838" y="5764213"/>
          <p14:tracePt t="107797" x="4041775" y="5764213"/>
          <p14:tracePt t="107802" x="4041775" y="5772150"/>
          <p14:tracePt t="107817" x="4051300" y="5772150"/>
          <p14:tracePt t="107823" x="4051300" y="5789613"/>
          <p14:tracePt t="107925" x="4059238" y="5789613"/>
          <p14:tracePt t="107932" x="4059238" y="5797550"/>
          <p14:tracePt t="107965" x="4067175" y="5797550"/>
          <p14:tracePt t="107970" x="4067175" y="5807075"/>
          <p14:tracePt t="107985" x="4067175" y="5815013"/>
          <p14:tracePt t="107990" x="4067175" y="5824538"/>
          <p14:tracePt t="107997" x="4067175" y="5832475"/>
          <p14:tracePt t="108014" x="4084638" y="5842000"/>
          <p14:tracePt t="108021" x="4094163" y="5857875"/>
          <p14:tracePt t="108030" x="4102100" y="5857875"/>
          <p14:tracePt t="108033" x="4102100" y="5867400"/>
          <p14:tracePt t="108046" x="4102100" y="5875338"/>
          <p14:tracePt t="108057" x="4102100" y="5884863"/>
          <p14:tracePt t="108065" x="4102100" y="5892800"/>
          <p14:tracePt t="108076" x="4102100" y="5902325"/>
          <p14:tracePt t="108082" x="4102100" y="5910263"/>
          <p14:tracePt t="108085" x="4102100" y="5927725"/>
          <p14:tracePt t="108095" x="4102100" y="5935663"/>
          <p14:tracePt t="108097" x="4102100" y="5945188"/>
          <p14:tracePt t="108101" x="4111625" y="5945188"/>
          <p14:tracePt t="108113" x="4111625" y="5953125"/>
          <p14:tracePt t="108121" x="4111625" y="5962650"/>
          <p14:tracePt t="108129" x="4111625" y="5970588"/>
          <p14:tracePt t="108136" x="4111625" y="5978525"/>
          <p14:tracePt t="108148" x="4111625" y="5988050"/>
          <p14:tracePt t="108156" x="4111625" y="6005513"/>
          <p14:tracePt t="108164" x="4111625" y="6013450"/>
          <p14:tracePt t="108198" x="4111625" y="6022975"/>
          <p14:tracePt t="108204" x="4111625" y="6030913"/>
          <p14:tracePt t="108213" x="4111625" y="6038850"/>
          <p14:tracePt t="108497" x="4111625" y="6030913"/>
          <p14:tracePt t="108507" x="4111625" y="6022975"/>
          <p14:tracePt t="108513" x="4111625" y="6013450"/>
          <p14:tracePt t="108518" x="4111625" y="5995988"/>
          <p14:tracePt t="108522" x="4111625" y="5988050"/>
          <p14:tracePt t="108530" x="4111625" y="5978525"/>
          <p14:tracePt t="108533" x="4111625" y="5970588"/>
          <p14:tracePt t="108537" x="4111625" y="5962650"/>
          <p14:tracePt t="108546" x="4111625" y="5953125"/>
          <p14:tracePt t="108549" x="4111625" y="5945188"/>
          <p14:tracePt t="108557" x="4111625" y="5935663"/>
          <p14:tracePt t="108565" x="4111625" y="5918200"/>
          <p14:tracePt t="108572" x="4111625" y="5910263"/>
          <p14:tracePt t="108581" x="4111625" y="5902325"/>
          <p14:tracePt t="108589" x="4111625" y="5892800"/>
          <p14:tracePt t="108595" x="4111625" y="5884863"/>
          <p14:tracePt t="108597" x="4111625" y="5875338"/>
          <p14:tracePt t="108601" x="4111625" y="5867400"/>
          <p14:tracePt t="108609" x="4111625" y="5849938"/>
          <p14:tracePt t="108624" x="4111625" y="5842000"/>
          <p14:tracePt t="108633" x="4111625" y="5832475"/>
          <p14:tracePt t="108635" x="4111625" y="5824538"/>
          <p14:tracePt t="108672" x="4111625" y="5815013"/>
          <p14:tracePt t="108680" x="4111625" y="5807075"/>
          <p14:tracePt t="108688" x="4111625" y="5797550"/>
          <p14:tracePt t="108692" x="4102100" y="5797550"/>
          <p14:tracePt t="108704" x="4102100" y="5781675"/>
          <p14:tracePt t="108708" x="4102100" y="5772150"/>
          <p14:tracePt t="108712" x="4094163" y="5764213"/>
          <p14:tracePt t="108716" x="4094163" y="5754688"/>
          <p14:tracePt t="108720" x="4076700" y="5754688"/>
          <p14:tracePt t="108729" x="4076700" y="5746750"/>
          <p14:tracePt t="108759" x="4076700" y="5737225"/>
          <p14:tracePt t="108763" x="4067175" y="5737225"/>
          <p14:tracePt t="108767" x="4067175" y="5729288"/>
          <p14:tracePt t="108800" x="4067175" y="5721350"/>
          <p14:tracePt t="108824" x="4067175" y="5703888"/>
          <p14:tracePt t="108828" x="4059238" y="5703888"/>
          <p14:tracePt t="108840" x="4059238" y="5694363"/>
          <p14:tracePt t="108843" x="4051300" y="5694363"/>
          <p14:tracePt t="108920" x="4051300" y="5686425"/>
          <p14:tracePt t="108923" x="4041775" y="5686425"/>
          <p14:tracePt t="108930" x="4041775" y="5676900"/>
          <p14:tracePt t="108932" x="4033838" y="5676900"/>
          <p14:tracePt t="109333" x="4033838" y="5668963"/>
          <p14:tracePt t="109337" x="4024313" y="5668963"/>
          <p14:tracePt t="109363" x="4024313" y="5661025"/>
          <p14:tracePt t="109399" x="4024313" y="5651500"/>
          <p14:tracePt t="110075" x="4033838" y="5651500"/>
          <p14:tracePt t="110386" x="4041775" y="5651500"/>
          <p14:tracePt t="110435" x="4041775" y="5634038"/>
          <p14:tracePt t="110444" x="4041775" y="5626100"/>
          <p14:tracePt t="110619" x="4041775" y="5616575"/>
          <p14:tracePt t="111967" x="4041775" y="5608638"/>
          <p14:tracePt t="111976" x="4051300" y="5608638"/>
          <p14:tracePt t="120840" x="4059238" y="5608638"/>
          <p14:tracePt t="120844" x="4067175" y="5608638"/>
          <p14:tracePt t="120848" x="4084638" y="5608638"/>
          <p14:tracePt t="120856" x="4094163" y="5608638"/>
          <p14:tracePt t="120864" x="4102100" y="5608638"/>
          <p14:tracePt t="120892" x="4084638" y="5634038"/>
          <p14:tracePt t="120896" x="4076700" y="5651500"/>
          <p14:tracePt t="120900" x="4051300" y="5676900"/>
          <p14:tracePt t="120904" x="4016375" y="5703888"/>
          <p14:tracePt t="120908" x="3990975" y="5729288"/>
          <p14:tracePt t="120912" x="3946525" y="5754688"/>
          <p14:tracePt t="120916" x="3895725" y="5797550"/>
          <p14:tracePt t="120920" x="3852863" y="5824538"/>
          <p14:tracePt t="120925" x="3800475" y="5867400"/>
          <p14:tracePt t="120928" x="3757613" y="5892800"/>
          <p14:tracePt t="120932" x="3705225" y="5918200"/>
          <p14:tracePt t="120936" x="3662363" y="5945188"/>
          <p14:tracePt t="120940" x="3611563" y="5970588"/>
          <p14:tracePt t="120944" x="3551238" y="6005513"/>
          <p14:tracePt t="120948" x="3516313" y="6030913"/>
          <p14:tracePt t="120953" x="3463925" y="6038850"/>
          <p14:tracePt t="120957" x="3387725" y="6056313"/>
          <p14:tracePt t="120960" x="3309938" y="6073775"/>
          <p14:tracePt t="120964" x="3240088" y="6073775"/>
          <p14:tracePt t="120968" x="3146425" y="6083300"/>
          <p14:tracePt t="120972" x="3111500" y="6083300"/>
          <p14:tracePt t="120976" x="3059113" y="6083300"/>
          <p14:tracePt t="120980" x="2998788" y="6099175"/>
          <p14:tracePt t="120985" x="2947988" y="6099175"/>
          <p14:tracePt t="120989" x="2878138" y="6099175"/>
          <p14:tracePt t="120991" x="2827338" y="6099175"/>
          <p14:tracePt t="120995" x="2767013" y="6099175"/>
          <p14:tracePt t="121000" x="2714625" y="6099175"/>
          <p14:tracePt t="121004" x="2619375" y="6099175"/>
          <p14:tracePt t="121008" x="2551113" y="6099175"/>
          <p14:tracePt t="121011" x="2455863" y="6099175"/>
          <p14:tracePt t="121015" x="2362200" y="6099175"/>
          <p14:tracePt t="121020" x="2274888" y="6099175"/>
          <p14:tracePt t="121023" x="2154238" y="6099175"/>
          <p14:tracePt t="121027" x="2058988" y="6099175"/>
          <p14:tracePt t="121031" x="1947863" y="6099175"/>
          <p14:tracePt t="121036" x="1827213" y="6099175"/>
          <p14:tracePt t="121040" x="1714500" y="6099175"/>
          <p14:tracePt t="121044" x="1576388" y="6099175"/>
          <p14:tracePt t="121048" x="1439863" y="6099175"/>
          <p14:tracePt t="121056" x="1181100" y="6091238"/>
          <p14:tracePt t="121060" x="1068388" y="6091238"/>
          <p14:tracePt t="121064" x="947738" y="6073775"/>
          <p14:tracePt t="121073" x="731838" y="6038850"/>
          <p14:tracePt t="121076" x="611188" y="6038850"/>
          <p14:tracePt t="121080" x="517525" y="6005513"/>
          <p14:tracePt t="121085" x="422275" y="5988050"/>
          <p14:tracePt t="121088" x="344488" y="5978525"/>
          <p14:tracePt t="121092" x="266700" y="5962650"/>
          <p14:tracePt t="121097" x="215900" y="5945188"/>
          <p14:tracePt t="121102" x="163513" y="5918200"/>
          <p14:tracePt t="121104" x="120650" y="5910263"/>
          <p14:tracePt t="121108" x="103188" y="5910263"/>
          <p14:tracePt t="121112" x="77788" y="5892800"/>
          <p14:tracePt t="121116" x="68263" y="5884863"/>
          <p14:tracePt t="121124" x="60325" y="5875338"/>
          <p14:tracePt t="121132" x="60325" y="5867400"/>
          <p14:tracePt t="121137" x="60325" y="5842000"/>
          <p14:tracePt t="121141" x="60325" y="5832475"/>
          <p14:tracePt t="121144" x="60325" y="5815013"/>
          <p14:tracePt t="121148" x="60325" y="5789613"/>
          <p14:tracePt t="121152" x="60325" y="5754688"/>
          <p14:tracePt t="121156" x="60325" y="5721350"/>
          <p14:tracePt t="121160" x="85725" y="5694363"/>
          <p14:tracePt t="121170" x="138113" y="5634038"/>
          <p14:tracePt t="121172" x="163513" y="5608638"/>
          <p14:tracePt t="121176" x="180975" y="5583238"/>
          <p14:tracePt t="121180" x="206375" y="5557838"/>
          <p14:tracePt t="121184" x="233363" y="5513388"/>
          <p14:tracePt t="121188" x="276225" y="5480050"/>
          <p14:tracePt t="121192" x="319088" y="5437188"/>
          <p14:tracePt t="121198" x="344488" y="5402263"/>
          <p14:tracePt t="121199" x="379413" y="5359400"/>
          <p14:tracePt t="121204" x="422275" y="5324475"/>
          <p14:tracePt t="121208" x="474663" y="5289550"/>
          <p14:tracePt t="121212" x="525463" y="5229225"/>
          <p14:tracePt t="121215" x="603250" y="5203825"/>
          <p14:tracePt t="121220" x="681038" y="5135563"/>
          <p14:tracePt t="121224" x="784225" y="5083175"/>
          <p14:tracePt t="121227" x="887413" y="5030788"/>
          <p14:tracePt t="121231" x="947738" y="4970463"/>
          <p14:tracePt t="121237" x="1025525" y="4919663"/>
          <p14:tracePt t="121239" x="1085850" y="4876800"/>
          <p14:tracePt t="121244" x="1171575" y="4833938"/>
          <p14:tracePt t="121249" x="1231900" y="4781550"/>
          <p14:tracePt t="121254" x="1292225" y="4738688"/>
          <p14:tracePt t="121265" x="1465263" y="4600575"/>
          <p14:tracePt t="121270" x="1525588" y="4575175"/>
          <p14:tracePt t="121274" x="1585913" y="4532313"/>
          <p14:tracePt t="121277" x="1620838" y="4505325"/>
          <p14:tracePt t="121281" x="1663700" y="4462463"/>
          <p14:tracePt t="121287" x="1724025" y="4419600"/>
          <p14:tracePt t="121290" x="1766888" y="4384675"/>
          <p14:tracePt t="121294" x="1827213" y="4333875"/>
          <p14:tracePt t="121297" x="1862138" y="4308475"/>
          <p14:tracePt t="121300" x="1905000" y="4273550"/>
          <p14:tracePt t="121304" x="1938338" y="4248150"/>
          <p14:tracePt t="121308" x="1965325" y="4221163"/>
          <p14:tracePt t="121312" x="1998663" y="4195763"/>
          <p14:tracePt t="121316" x="2016125" y="4187825"/>
          <p14:tracePt t="121321" x="2033588" y="4160838"/>
          <p14:tracePt t="121324" x="2058988" y="4135438"/>
          <p14:tracePt t="121328" x="2085975" y="4127500"/>
          <p14:tracePt t="121332" x="2093913" y="4100513"/>
          <p14:tracePt t="121335" x="2103438" y="4083050"/>
          <p14:tracePt t="121340" x="2119313" y="4057650"/>
          <p14:tracePt t="121344" x="2128838" y="4049713"/>
          <p14:tracePt t="121348" x="2136775" y="4022725"/>
          <p14:tracePt t="121352" x="2146300" y="4014788"/>
          <p14:tracePt t="121356" x="2154238" y="4006850"/>
          <p14:tracePt t="121360" x="2179638" y="3979863"/>
          <p14:tracePt t="121364" x="2189163" y="3971925"/>
          <p14:tracePt t="121369" x="2197100" y="3962400"/>
          <p14:tracePt t="121372" x="2224088" y="3937000"/>
          <p14:tracePt t="121376" x="2232025" y="3929063"/>
          <p14:tracePt t="121380" x="2239963" y="3919538"/>
          <p14:tracePt t="121385" x="2266950" y="3911600"/>
          <p14:tracePt t="121388" x="2274888" y="3902075"/>
          <p14:tracePt t="121392" x="2284413" y="3894138"/>
          <p14:tracePt t="121395" x="2292350" y="3868738"/>
          <p14:tracePt t="121400" x="2301875" y="3868738"/>
          <p14:tracePt t="121404" x="2309813" y="3859213"/>
          <p14:tracePt t="121408" x="2327275" y="3851275"/>
          <p14:tracePt t="121412" x="2335213" y="3851275"/>
          <p14:tracePt t="121416" x="2344738" y="3843338"/>
          <p14:tracePt t="121420" x="2362200" y="3833813"/>
          <p14:tracePt t="121424" x="2378075" y="3816350"/>
          <p14:tracePt t="121431" x="2387600" y="3808413"/>
          <p14:tracePt t="121436" x="2395538" y="3808413"/>
          <p14:tracePt t="121439" x="2405063" y="3798888"/>
          <p14:tracePt t="121445" x="2413000" y="3790950"/>
          <p14:tracePt t="121447" x="2422525" y="3790950"/>
          <p14:tracePt t="121452" x="2430463" y="3783013"/>
          <p14:tracePt t="121460" x="2438400" y="3773488"/>
          <p14:tracePt t="121469" x="2455863" y="3773488"/>
          <p14:tracePt t="121472" x="2455863" y="3765550"/>
          <p14:tracePt t="121480" x="2455863" y="3748088"/>
          <p14:tracePt t="121490" x="2455863" y="3738563"/>
          <p14:tracePt t="121494" x="2465388" y="3738563"/>
          <p14:tracePt t="121497" x="2465388" y="3730625"/>
          <p14:tracePt t="121504" x="2473325" y="3730625"/>
          <p14:tracePt t="121510" x="2473325" y="3722688"/>
          <p14:tracePt t="121525" x="2473325" y="3713163"/>
          <p14:tracePt t="121533" x="2473325" y="3705225"/>
          <p14:tracePt t="121537" x="2473325" y="3695700"/>
          <p14:tracePt t="121541" x="2473325" y="3678238"/>
          <p14:tracePt t="121545" x="2482850" y="3678238"/>
          <p14:tracePt t="121549" x="2482850" y="3670300"/>
          <p14:tracePt t="121557" x="2482850" y="3662363"/>
          <p14:tracePt t="121561" x="2490788" y="3652838"/>
          <p14:tracePt t="121565" x="2498725" y="3635375"/>
          <p14:tracePt t="121574" x="2516188" y="3609975"/>
          <p14:tracePt t="121578" x="2516188" y="3602038"/>
          <p14:tracePt t="121581" x="2525713" y="3592513"/>
          <p14:tracePt t="121584" x="2525713" y="3575050"/>
          <p14:tracePt t="121589" x="2533650" y="3557588"/>
          <p14:tracePt t="121592" x="2543175" y="3541713"/>
          <p14:tracePt t="121596" x="2551113" y="3532188"/>
          <p14:tracePt t="121600" x="2551113" y="3524250"/>
          <p14:tracePt t="121604" x="2559050" y="3514725"/>
          <p14:tracePt t="121608" x="2576513" y="3489325"/>
          <p14:tracePt t="121612" x="2576513" y="3481388"/>
          <p14:tracePt t="121616" x="2586038" y="3471863"/>
          <p14:tracePt t="121620" x="2593975" y="3446463"/>
          <p14:tracePt t="121624" x="2593975" y="3436938"/>
          <p14:tracePt t="121628" x="2603500" y="3429000"/>
          <p14:tracePt t="121632" x="2611438" y="3403600"/>
          <p14:tracePt t="121636" x="2611438" y="3394075"/>
          <p14:tracePt t="121640" x="2628900" y="3386138"/>
          <p14:tracePt t="121643" x="2628900" y="3376613"/>
          <p14:tracePt t="121648" x="2628900" y="3368675"/>
          <p14:tracePt t="121652" x="2636838" y="3360738"/>
          <p14:tracePt t="121656" x="2636838" y="3351213"/>
          <p14:tracePt t="121660" x="2646363" y="3333750"/>
          <p14:tracePt t="121663" x="2646363" y="3325813"/>
          <p14:tracePt t="121668" x="2654300" y="3316288"/>
          <p14:tracePt t="121672" x="2654300" y="3308350"/>
          <p14:tracePt t="121675" x="2663825" y="3300413"/>
          <p14:tracePt t="121679" x="2663825" y="3290888"/>
          <p14:tracePt t="121684" x="2671763" y="3282950"/>
          <p14:tracePt t="121688" x="2671763" y="3273425"/>
          <p14:tracePt t="121692" x="2679700" y="3255963"/>
          <p14:tracePt t="121700" x="2679700" y="3248025"/>
          <p14:tracePt t="121704" x="2679700" y="3240088"/>
          <p14:tracePt t="121708" x="2697163" y="3230563"/>
          <p14:tracePt t="121837" x="2697163" y="3222625"/>
          <p14:tracePt t="121842" x="2689225" y="3222625"/>
          <p14:tracePt t="121850" x="2679700" y="3222625"/>
          <p14:tracePt t="121857" x="2671763" y="3222625"/>
          <p14:tracePt t="121861" x="2663825" y="3222625"/>
          <p14:tracePt t="121865" x="2654300" y="3222625"/>
          <p14:tracePt t="121871" x="2646363" y="3222625"/>
          <p14:tracePt t="121873" x="2619375" y="3222625"/>
          <p14:tracePt t="121877" x="2611438" y="3222625"/>
          <p14:tracePt t="121884" x="2586038" y="3222625"/>
          <p14:tracePt t="121891" x="2568575" y="3222625"/>
          <p14:tracePt t="121894" x="2559050" y="3222625"/>
          <p14:tracePt t="121899" x="2551113" y="3222625"/>
          <p14:tracePt t="121901" x="2533650" y="3222625"/>
          <p14:tracePt t="121905" x="2525713" y="3222625"/>
          <p14:tracePt t="121909" x="2508250" y="3222625"/>
          <p14:tracePt t="121913" x="2498725" y="3222625"/>
          <p14:tracePt t="121917" x="2482850" y="3222625"/>
          <p14:tracePt t="121922" x="2473325" y="3222625"/>
          <p14:tracePt t="121924" x="2465388" y="3222625"/>
          <p14:tracePt t="121929" x="2447925" y="3222625"/>
          <p14:tracePt t="121932" x="2438400" y="3222625"/>
          <p14:tracePt t="121937" x="2422525" y="3222625"/>
          <p14:tracePt t="121940" x="2413000" y="3230563"/>
          <p14:tracePt t="121944" x="2387600" y="3230563"/>
          <p14:tracePt t="121948" x="2378075" y="3240088"/>
          <p14:tracePt t="121952" x="2362200" y="3240088"/>
          <p14:tracePt t="121957" x="2352675" y="3248025"/>
          <p14:tracePt t="121960" x="2327275" y="3248025"/>
          <p14:tracePt t="121964" x="2317750" y="3248025"/>
          <p14:tracePt t="121970" x="2309813" y="3248025"/>
          <p14:tracePt t="121973" x="2301875" y="3248025"/>
          <p14:tracePt t="121977" x="2292350" y="3248025"/>
          <p14:tracePt t="121980" x="2284413" y="3248025"/>
          <p14:tracePt t="121989" x="2266950" y="3248025"/>
          <p14:tracePt t="121992" x="2257425" y="3248025"/>
          <p14:tracePt t="121996" x="2249488" y="3248025"/>
          <p14:tracePt t="122000" x="2239963" y="3248025"/>
          <p14:tracePt t="122004" x="2232025" y="3248025"/>
          <p14:tracePt t="122011" x="2224088" y="3248025"/>
          <p14:tracePt t="122011" x="2214563" y="3248025"/>
          <p14:tracePt t="122016" x="2197100" y="3248025"/>
          <p14:tracePt t="122020" x="2189163" y="3248025"/>
          <p14:tracePt t="122024" x="2179638" y="3248025"/>
          <p14:tracePt t="122027" x="2171700" y="3248025"/>
          <p14:tracePt t="122031" x="2163763" y="3248025"/>
          <p14:tracePt t="122036" x="2146300" y="3248025"/>
          <p14:tracePt t="122040" x="2146300" y="3240088"/>
          <p14:tracePt t="122044" x="2128838" y="3230563"/>
          <p14:tracePt t="122048" x="2119313" y="3222625"/>
          <p14:tracePt t="122052" x="2119313" y="3213100"/>
          <p14:tracePt t="122056" x="2111375" y="3213100"/>
          <p14:tracePt t="122060" x="2103438" y="3205163"/>
          <p14:tracePt t="122070" x="2103438" y="3187700"/>
          <p14:tracePt t="122072" x="2093913" y="3187700"/>
          <p14:tracePt t="122075" x="2093913" y="3179763"/>
          <p14:tracePt t="122083" x="2093913" y="3170238"/>
          <p14:tracePt t="122088" x="2093913" y="3162300"/>
          <p14:tracePt t="122092" x="2093913" y="3152775"/>
          <p14:tracePt t="122095" x="2093913" y="3127375"/>
          <p14:tracePt t="122104" x="2093913" y="3119438"/>
          <p14:tracePt t="122108" x="2093913" y="3109913"/>
          <p14:tracePt t="122112" x="2093913" y="3101975"/>
          <p14:tracePt t="122120" x="2093913" y="3084513"/>
          <p14:tracePt t="122124" x="2093913" y="3074988"/>
          <p14:tracePt t="122128" x="2093913" y="3059113"/>
          <p14:tracePt t="122132" x="2093913" y="3049588"/>
          <p14:tracePt t="122136" x="2093913" y="3041650"/>
          <p14:tracePt t="122144" x="2093913" y="3032125"/>
          <p14:tracePt t="122147" x="2093913" y="3024188"/>
          <p14:tracePt t="122156" x="2093913" y="3014663"/>
          <p14:tracePt t="122159" x="2093913" y="3006725"/>
          <p14:tracePt t="122164" x="2093913" y="2998788"/>
          <p14:tracePt t="122167" x="2093913" y="2981325"/>
          <p14:tracePt t="122172" x="2093913" y="2971800"/>
          <p14:tracePt t="122176" x="2093913" y="2963863"/>
          <p14:tracePt t="122179" x="2103438" y="2955925"/>
          <p14:tracePt t="122184" x="2111375" y="2946400"/>
          <p14:tracePt t="122188" x="2111375" y="2938463"/>
          <p14:tracePt t="122192" x="2119313" y="2928938"/>
          <p14:tracePt t="122196" x="2136775" y="2928938"/>
          <p14:tracePt t="122200" x="2146300" y="2911475"/>
          <p14:tracePt t="122204" x="2154238" y="2903538"/>
          <p14:tracePt t="122209" x="2163763" y="2895600"/>
          <p14:tracePt t="122212" x="2171700" y="2886075"/>
          <p14:tracePt t="122216" x="2171700" y="2868613"/>
          <p14:tracePt t="122220" x="2179638" y="2851150"/>
          <p14:tracePt t="122225" x="2189163" y="2843213"/>
          <p14:tracePt t="122228" x="2189163" y="2835275"/>
          <p14:tracePt t="122232" x="2197100" y="2835275"/>
          <p14:tracePt t="122237" x="2214563" y="2825750"/>
          <p14:tracePt t="122242" x="2214563" y="2817813"/>
          <p14:tracePt t="122244" x="2224088" y="2817813"/>
          <p14:tracePt t="122248" x="2224088" y="2808288"/>
          <p14:tracePt t="122254" x="2232025" y="2808288"/>
          <p14:tracePt t="122262" x="2239963" y="2800350"/>
          <p14:tracePt t="122264" x="2239963" y="2782888"/>
          <p14:tracePt t="122269" x="2249488" y="2774950"/>
          <p14:tracePt t="122274" x="2257425" y="2774950"/>
          <p14:tracePt t="122276" x="2266950" y="2774950"/>
          <p14:tracePt t="122281" x="2284413" y="2765425"/>
          <p14:tracePt t="122284" x="2292350" y="2765425"/>
          <p14:tracePt t="122290" x="2301875" y="2757488"/>
          <p14:tracePt t="122292" x="2309813" y="2747963"/>
          <p14:tracePt t="122301" x="2317750" y="2747963"/>
          <p14:tracePt t="122305" x="2327275" y="2747963"/>
          <p14:tracePt t="122312" x="2335213" y="2747963"/>
          <p14:tracePt t="122317" x="2352675" y="2747963"/>
          <p14:tracePt t="122323" x="2370138" y="2740025"/>
          <p14:tracePt t="122326" x="2378075" y="2740025"/>
          <p14:tracePt t="122328" x="2387600" y="2730500"/>
          <p14:tracePt t="122332" x="2395538" y="2730500"/>
          <p14:tracePt t="122337" x="2413000" y="2730500"/>
          <p14:tracePt t="122340" x="2422525" y="2714625"/>
          <p14:tracePt t="122344" x="2430463" y="2714625"/>
          <p14:tracePt t="122348" x="2438400" y="2714625"/>
          <p14:tracePt t="122353" x="2447925" y="2714625"/>
          <p14:tracePt t="122356" x="2455863" y="2714625"/>
          <p14:tracePt t="122360" x="2482850" y="2705100"/>
          <p14:tracePt t="122364" x="2490788" y="2705100"/>
          <p14:tracePt t="122368" x="2508250" y="2697163"/>
          <p14:tracePt t="122372" x="2525713" y="2697163"/>
          <p14:tracePt t="122376" x="2543175" y="2697163"/>
          <p14:tracePt t="122380" x="2568575" y="2697163"/>
          <p14:tracePt t="122384" x="2586038" y="2697163"/>
          <p14:tracePt t="122388" x="2611438" y="2697163"/>
          <p14:tracePt t="122392" x="2628900" y="2687638"/>
          <p14:tracePt t="122396" x="2646363" y="2687638"/>
          <p14:tracePt t="122400" x="2663825" y="2687638"/>
          <p14:tracePt t="122404" x="2689225" y="2687638"/>
          <p14:tracePt t="122408" x="2706688" y="2687638"/>
          <p14:tracePt t="122412" x="2740025" y="2687638"/>
          <p14:tracePt t="122415" x="2767013" y="2687638"/>
          <p14:tracePt t="122420" x="2800350" y="2687638"/>
          <p14:tracePt t="122424" x="2827338" y="2687638"/>
          <p14:tracePt t="122428" x="2860675" y="2687638"/>
          <p14:tracePt t="122431" x="2887663" y="2687638"/>
          <p14:tracePt t="122435" x="2921000" y="2687638"/>
          <p14:tracePt t="122440" x="2938463" y="2687638"/>
          <p14:tracePt t="122443" x="2981325" y="2687638"/>
          <p14:tracePt t="122447" x="2998788" y="2687638"/>
          <p14:tracePt t="122452" x="3025775" y="2687638"/>
          <p14:tracePt t="122456" x="3059113" y="2687638"/>
          <p14:tracePt t="122460" x="3086100" y="2687638"/>
          <p14:tracePt t="122463" x="3101975" y="2687638"/>
          <p14:tracePt t="122468" x="3128963" y="2687638"/>
          <p14:tracePt t="122472" x="3162300" y="2687638"/>
          <p14:tracePt t="122476" x="3189288" y="2687638"/>
          <p14:tracePt t="122480" x="3206750" y="2687638"/>
          <p14:tracePt t="122484" x="3240088" y="2687638"/>
          <p14:tracePt t="122488" x="3267075" y="2687638"/>
          <p14:tracePt t="122493" x="3292475" y="2687638"/>
          <p14:tracePt t="122496" x="3309938" y="2687638"/>
          <p14:tracePt t="122500" x="3335338" y="2687638"/>
          <p14:tracePt t="122504" x="3352800" y="2687638"/>
          <p14:tracePt t="122509" x="3378200" y="2687638"/>
          <p14:tracePt t="122512" x="3395663" y="2687638"/>
          <p14:tracePt t="122517" x="3421063" y="2687638"/>
          <p14:tracePt t="122521" x="3430588" y="2687638"/>
          <p14:tracePt t="122525" x="3448050" y="2687638"/>
          <p14:tracePt t="122528" x="3473450" y="2687638"/>
          <p14:tracePt t="122533" x="3498850" y="2687638"/>
          <p14:tracePt t="122537" x="3508375" y="2687638"/>
          <p14:tracePt t="122541" x="3524250" y="2687638"/>
          <p14:tracePt t="122544" x="3551238" y="2687638"/>
          <p14:tracePt t="122548" x="3568700" y="2687638"/>
          <p14:tracePt t="122555" x="3594100" y="2687638"/>
          <p14:tracePt t="122557" x="3611563" y="2687638"/>
          <p14:tracePt t="122560" x="3636963" y="2687638"/>
          <p14:tracePt t="122564" x="3654425" y="2687638"/>
          <p14:tracePt t="122571" x="3679825" y="2687638"/>
          <p14:tracePt t="122573" x="3705225" y="2687638"/>
          <p14:tracePt t="122576" x="3714750" y="2687638"/>
          <p14:tracePt t="122580" x="3732213" y="2687638"/>
          <p14:tracePt t="122585" x="3757613" y="2687638"/>
          <p14:tracePt t="122589" x="3775075" y="2687638"/>
          <p14:tracePt t="122592" x="3800475" y="2687638"/>
          <p14:tracePt t="122597" x="3825875" y="2670175"/>
          <p14:tracePt t="122601" x="3843338" y="2670175"/>
          <p14:tracePt t="122604" x="3870325" y="2662238"/>
          <p14:tracePt t="122608" x="3886200" y="2662238"/>
          <p14:tracePt t="122612" x="3930650" y="2662238"/>
          <p14:tracePt t="122617" x="3946525" y="2662238"/>
          <p14:tracePt t="122621" x="3973513" y="2662238"/>
          <p14:tracePt t="122624" x="4006850" y="2662238"/>
          <p14:tracePt t="122629" x="4033838" y="2662238"/>
          <p14:tracePt t="122632" x="4051300" y="2662238"/>
          <p14:tracePt t="122638" x="4076700" y="2662238"/>
          <p14:tracePt t="122641" x="4111625" y="2662238"/>
          <p14:tracePt t="122644" x="4144963" y="2662238"/>
          <p14:tracePt t="122649" x="4171950" y="2662238"/>
          <p14:tracePt t="122653" x="4187825" y="2662238"/>
          <p14:tracePt t="122657" x="4232275" y="2662238"/>
          <p14:tracePt t="122660" x="4248150" y="2662238"/>
          <p14:tracePt t="122665" x="4292600" y="2662238"/>
          <p14:tracePt t="122669" x="4308475" y="2662238"/>
          <p14:tracePt t="122673" x="4335463" y="2662238"/>
          <p14:tracePt t="122677" x="4368800" y="2662238"/>
          <p14:tracePt t="122681" x="4386263" y="2662238"/>
          <p14:tracePt t="122685" x="4413250" y="2662238"/>
          <p14:tracePt t="122689" x="4446588" y="2662238"/>
          <p14:tracePt t="122696" x="4524375" y="2662238"/>
          <p14:tracePt t="122700" x="4541838" y="2662238"/>
          <p14:tracePt t="122704" x="4584700" y="2662238"/>
          <p14:tracePt t="122708" x="4619625" y="2662238"/>
          <p14:tracePt t="122712" x="4670425" y="2662238"/>
          <p14:tracePt t="122715" x="4705350" y="2662238"/>
          <p14:tracePt t="122720" x="4757738" y="2662238"/>
          <p14:tracePt t="122724" x="4808538" y="2662238"/>
          <p14:tracePt t="122727" x="4860925" y="2662238"/>
          <p14:tracePt t="122731" x="4929188" y="2662238"/>
          <p14:tracePt t="122736" x="4981575" y="2662238"/>
          <p14:tracePt t="122740" x="5032375" y="2662238"/>
          <p14:tracePt t="122743" x="5067300" y="2662238"/>
          <p14:tracePt t="122748" x="5110163" y="2662238"/>
          <p14:tracePt t="122753" x="5145088" y="2662238"/>
          <p14:tracePt t="122756" x="5180013" y="2679700"/>
          <p14:tracePt t="122760" x="5222875" y="2679700"/>
          <p14:tracePt t="122763" x="5240338" y="2687638"/>
          <p14:tracePt t="122768" x="5283200" y="2687638"/>
          <p14:tracePt t="122772" x="5300663" y="2687638"/>
          <p14:tracePt t="122776" x="5326063" y="2687638"/>
          <p14:tracePt t="122780" x="5351463" y="2697163"/>
          <p14:tracePt t="122784" x="5368925" y="2714625"/>
          <p14:tracePt t="122788" x="5394325" y="2714625"/>
          <p14:tracePt t="122792" x="5421313" y="2722563"/>
          <p14:tracePt t="122796" x="5438775" y="2722563"/>
          <p14:tracePt t="122800" x="5464175" y="2740025"/>
          <p14:tracePt t="122805" x="5489575" y="2747963"/>
          <p14:tracePt t="122808" x="5507038" y="2747963"/>
          <p14:tracePt t="122812" x="5514975" y="2757488"/>
          <p14:tracePt t="122816" x="5541963" y="2757488"/>
          <p14:tracePt t="122821" x="5575300" y="2774950"/>
          <p14:tracePt t="122824" x="5602288" y="2782888"/>
          <p14:tracePt t="122828" x="5619750" y="2782888"/>
          <p14:tracePt t="122832" x="5645150" y="2790825"/>
          <p14:tracePt t="122836" x="5670550" y="2790825"/>
          <p14:tracePt t="122840" x="5688013" y="2808288"/>
          <p14:tracePt t="122844" x="5713413" y="2808288"/>
          <p14:tracePt t="122848" x="5740400" y="2817813"/>
          <p14:tracePt t="122853" x="5756275" y="2825750"/>
          <p14:tracePt t="122856" x="5783263" y="2825750"/>
          <p14:tracePt t="122860" x="5808663" y="2825750"/>
          <p14:tracePt t="122864" x="5826125" y="2843213"/>
          <p14:tracePt t="122868" x="5834063" y="2851150"/>
          <p14:tracePt t="122873" x="5861050" y="2851150"/>
          <p14:tracePt t="122876" x="5868988" y="2860675"/>
          <p14:tracePt t="122881" x="5876925" y="2860675"/>
          <p14:tracePt t="122888" x="5894388" y="2868613"/>
          <p14:tracePt t="122892" x="5921375" y="2868613"/>
          <p14:tracePt t="122896" x="5929313" y="2878138"/>
          <p14:tracePt t="122900" x="5937250" y="2886075"/>
          <p14:tracePt t="122905" x="5964238" y="2903538"/>
          <p14:tracePt t="122908" x="5981700" y="2911475"/>
          <p14:tracePt t="122912" x="6007100" y="2911475"/>
          <p14:tracePt t="122916" x="6032500" y="2921000"/>
          <p14:tracePt t="122920" x="6049963" y="2938463"/>
          <p14:tracePt t="122924" x="6075363" y="2946400"/>
          <p14:tracePt t="122929" x="6084888" y="2946400"/>
          <p14:tracePt t="122932" x="6110288" y="2955925"/>
          <p14:tracePt t="122936" x="6127750" y="2971800"/>
          <p14:tracePt t="122940" x="6153150" y="2981325"/>
          <p14:tracePt t="122944" x="6196013" y="2998788"/>
          <p14:tracePt t="122948" x="6213475" y="3006725"/>
          <p14:tracePt t="122953" x="6238875" y="3014663"/>
          <p14:tracePt t="122956" x="6265863" y="3032125"/>
          <p14:tracePt t="122960" x="6273800" y="3041650"/>
          <p14:tracePt t="122964" x="6291263" y="3041650"/>
          <p14:tracePt t="122968" x="6299200" y="3049588"/>
          <p14:tracePt t="122974" x="6326188" y="3059113"/>
          <p14:tracePt t="122975" x="6334125" y="3059113"/>
          <p14:tracePt t="122981" x="6343650" y="3067050"/>
          <p14:tracePt t="122989" x="6351588" y="3074988"/>
          <p14:tracePt t="122998" x="6376988" y="3092450"/>
          <p14:tracePt t="123005" x="6386513" y="3092450"/>
          <p14:tracePt t="123013" x="6403975" y="3101975"/>
          <p14:tracePt t="123017" x="6411913" y="3109913"/>
          <p14:tracePt t="123022" x="6419850" y="3119438"/>
          <p14:tracePt t="123029" x="6446838" y="3127375"/>
          <p14:tracePt t="123033" x="6446838" y="3135313"/>
          <p14:tracePt t="123038" x="6464300" y="3135313"/>
          <p14:tracePt t="123043" x="6472238" y="3152775"/>
          <p14:tracePt t="123046" x="6489700" y="3152775"/>
          <p14:tracePt t="123049" x="6497638" y="3162300"/>
          <p14:tracePt t="123055" x="6507163" y="3162300"/>
          <p14:tracePt t="123058" x="6524625" y="3170238"/>
          <p14:tracePt t="123061" x="6532563" y="3179763"/>
          <p14:tracePt t="123065" x="6550025" y="3179763"/>
          <p14:tracePt t="123072" x="6550025" y="3187700"/>
          <p14:tracePt t="123078" x="6567488" y="3213100"/>
          <p14:tracePt t="123086" x="6575425" y="3213100"/>
          <p14:tracePt t="123089" x="6575425" y="3222625"/>
          <p14:tracePt t="123095" x="6584950" y="3222625"/>
          <p14:tracePt t="123097" x="6584950" y="3230563"/>
          <p14:tracePt t="123101" x="6592888" y="3230563"/>
          <p14:tracePt t="123105" x="6592888" y="3240088"/>
          <p14:tracePt t="123121" x="6592888" y="3248025"/>
          <p14:tracePt t="123124" x="6592888" y="3255963"/>
          <p14:tracePt t="123128" x="6592888" y="3265488"/>
          <p14:tracePt t="123132" x="6592888" y="3273425"/>
          <p14:tracePt t="123136" x="6592888" y="3290888"/>
          <p14:tracePt t="123140" x="6592888" y="3300413"/>
          <p14:tracePt t="123144" x="6592888" y="3308350"/>
          <p14:tracePt t="123152" x="6592888" y="3316288"/>
          <p14:tracePt t="123156" x="6592888" y="3325813"/>
          <p14:tracePt t="123160" x="6592888" y="3333750"/>
          <p14:tracePt t="123164" x="6592888" y="3343275"/>
          <p14:tracePt t="123167" x="6592888" y="3360738"/>
          <p14:tracePt t="123172" x="6592888" y="3368675"/>
          <p14:tracePt t="123176" x="6592888" y="3376613"/>
          <p14:tracePt t="123179" x="6592888" y="3386138"/>
          <p14:tracePt t="123188" x="6592888" y="3394075"/>
          <p14:tracePt t="123192" x="6592888" y="3403600"/>
          <p14:tracePt t="123196" x="6592888" y="3411538"/>
          <p14:tracePt t="123204" x="6592888" y="3429000"/>
          <p14:tracePt t="123207" x="6584950" y="3429000"/>
          <p14:tracePt t="123211" x="6584950" y="3436938"/>
          <p14:tracePt t="123215" x="6575425" y="3446463"/>
          <p14:tracePt t="123219" x="6567488" y="3454400"/>
          <p14:tracePt t="123224" x="6557963" y="3463925"/>
          <p14:tracePt t="123228" x="6540500" y="3471863"/>
          <p14:tracePt t="123232" x="6524625" y="3481388"/>
          <p14:tracePt t="123236" x="6515100" y="3481388"/>
          <p14:tracePt t="123240" x="6489700" y="3497263"/>
          <p14:tracePt t="123244" x="6454775" y="3506788"/>
          <p14:tracePt t="123248" x="6446838" y="3514725"/>
          <p14:tracePt t="123252" x="6419850" y="3514725"/>
          <p14:tracePt t="123258" x="6386513" y="3532188"/>
          <p14:tracePt t="123260" x="6359525" y="3532188"/>
          <p14:tracePt t="123264" x="6326188" y="3532188"/>
          <p14:tracePt t="123268" x="6273800" y="3532188"/>
          <p14:tracePt t="123273" x="6238875" y="3532188"/>
          <p14:tracePt t="123275" x="6188075" y="3532188"/>
          <p14:tracePt t="123279" x="6135688" y="3532188"/>
          <p14:tracePt t="123283" x="6102350" y="3532188"/>
          <p14:tracePt t="123288" x="6015038" y="3532188"/>
          <p14:tracePt t="123292" x="5894388" y="3532188"/>
          <p14:tracePt t="123295" x="5800725" y="3532188"/>
          <p14:tracePt t="123299" x="5705475" y="3532188"/>
          <p14:tracePt t="123304" x="5635625" y="3532188"/>
          <p14:tracePt t="123308" x="5584825" y="3532188"/>
          <p14:tracePt t="123311" x="5532438" y="3532188"/>
          <p14:tracePt t="123315" x="5481638" y="3532188"/>
          <p14:tracePt t="123322" x="5429250" y="3532188"/>
          <p14:tracePt t="123324" x="5378450" y="3532188"/>
          <p14:tracePt t="123328" x="5343525" y="3532188"/>
          <p14:tracePt t="123331" x="5291138" y="3532188"/>
          <p14:tracePt t="123336" x="5240338" y="3532188"/>
          <p14:tracePt t="123340" x="5205413" y="3532188"/>
          <p14:tracePt t="123344" x="5153025" y="3532188"/>
          <p14:tracePt t="123348" x="5110163" y="3532188"/>
          <p14:tracePt t="123352" x="5059363" y="3532188"/>
          <p14:tracePt t="123356" x="5006975" y="3532188"/>
          <p14:tracePt t="123360" x="4964113" y="3532188"/>
          <p14:tracePt t="123363" x="4911725" y="3532188"/>
          <p14:tracePt t="123368" x="4860925" y="3532188"/>
          <p14:tracePt t="123372" x="4808538" y="3532188"/>
          <p14:tracePt t="123375" x="4740275" y="3532188"/>
          <p14:tracePt t="123379" x="4662488" y="3532188"/>
          <p14:tracePt t="123384" x="4594225" y="3532188"/>
          <p14:tracePt t="123388" x="4524375" y="3532188"/>
          <p14:tracePt t="123392" x="4429125" y="3532188"/>
          <p14:tracePt t="123395" x="4360863" y="3532188"/>
          <p14:tracePt t="123399" x="4265613" y="3532188"/>
          <p14:tracePt t="123404" x="4197350" y="3532188"/>
          <p14:tracePt t="123408" x="4102100" y="3532188"/>
          <p14:tracePt t="123412" x="4033838" y="3532188"/>
          <p14:tracePt t="123416" x="3956050" y="3532188"/>
          <p14:tracePt t="123421" x="3886200" y="3532188"/>
          <p14:tracePt t="123424" x="3817938" y="3532188"/>
          <p14:tracePt t="123429" x="3765550" y="3532188"/>
          <p14:tracePt t="123432" x="3714750" y="3532188"/>
          <p14:tracePt t="123437" x="3662363" y="3532188"/>
          <p14:tracePt t="123441" x="3629025" y="3532188"/>
          <p14:tracePt t="123446" x="3584575" y="3532188"/>
          <p14:tracePt t="123448" x="3568700" y="3532188"/>
          <p14:tracePt t="123452" x="3541713" y="3532188"/>
          <p14:tracePt t="123457" x="3508375" y="3532188"/>
          <p14:tracePt t="123460" x="3481388" y="3532188"/>
          <p14:tracePt t="123464" x="3463925" y="3532188"/>
          <p14:tracePt t="123468" x="3438525" y="3532188"/>
          <p14:tracePt t="123472" x="3430588" y="3532188"/>
          <p14:tracePt t="123476" x="3421063" y="3532188"/>
          <p14:tracePt t="123480" x="3413125" y="3532188"/>
          <p14:tracePt t="123488" x="3403600" y="3532188"/>
          <p14:tracePt t="123493" x="3395663" y="3532188"/>
          <p14:tracePt t="123497" x="3378200" y="3532188"/>
          <p14:tracePt t="123500" x="3370263" y="3532188"/>
          <p14:tracePt t="123506" x="3360738" y="3532188"/>
          <p14:tracePt t="123509" x="3352800" y="3532188"/>
          <p14:tracePt t="123512" x="3335338" y="3532188"/>
          <p14:tracePt t="123517" x="3317875" y="3532188"/>
          <p14:tracePt t="123523" x="3300413" y="3532188"/>
          <p14:tracePt t="123525" x="3275013" y="3532188"/>
          <p14:tracePt t="123529" x="3257550" y="3532188"/>
          <p14:tracePt t="123532" x="3232150" y="3532188"/>
          <p14:tracePt t="123538" x="3214688" y="3532188"/>
          <p14:tracePt t="123541" x="3171825" y="3532188"/>
          <p14:tracePt t="123545" x="3154363" y="3532188"/>
          <p14:tracePt t="123548" x="3119438" y="3532188"/>
          <p14:tracePt t="123553" x="3076575" y="3532188"/>
          <p14:tracePt t="123556" x="3041650" y="3532188"/>
          <p14:tracePt t="123560" x="3008313" y="3532188"/>
          <p14:tracePt t="123564" x="2973388" y="3532188"/>
          <p14:tracePt t="123568" x="2930525" y="3532188"/>
          <p14:tracePt t="123572" x="2895600" y="3532188"/>
          <p14:tracePt t="123575" x="2870200" y="3532188"/>
          <p14:tracePt t="123579" x="2835275" y="3524250"/>
          <p14:tracePt t="123583" x="2817813" y="3524250"/>
          <p14:tracePt t="123587" x="2792413" y="3524250"/>
          <p14:tracePt t="123591" x="2757488" y="3514725"/>
          <p14:tracePt t="123595" x="2714625" y="3514725"/>
          <p14:tracePt t="123599" x="2697163" y="3506788"/>
          <p14:tracePt t="123605" x="2654300" y="3506788"/>
          <p14:tracePt t="123608" x="2636838" y="3506788"/>
          <p14:tracePt t="123611" x="2611438" y="3506788"/>
          <p14:tracePt t="123615" x="2593975" y="3506788"/>
          <p14:tracePt t="123620" x="2576513" y="3506788"/>
          <p14:tracePt t="123624" x="2568575" y="3489325"/>
          <p14:tracePt t="123627" x="2559050" y="3489325"/>
          <p14:tracePt t="123631" x="2551113" y="3489325"/>
          <p14:tracePt t="123636" x="2543175" y="3489325"/>
          <p14:tracePt t="123640" x="2533650" y="3489325"/>
          <p14:tracePt t="123648" x="2525713" y="3489325"/>
          <p14:tracePt t="123652" x="2516188" y="3489325"/>
          <p14:tracePt t="123660" x="2498725" y="3489325"/>
          <p14:tracePt t="123664" x="2490788" y="3481388"/>
          <p14:tracePt t="123668" x="2482850" y="3481388"/>
          <p14:tracePt t="123672" x="2482850" y="3471863"/>
          <p14:tracePt t="123676" x="2473325" y="3471863"/>
          <p14:tracePt t="123680" x="2465388" y="3471863"/>
          <p14:tracePt t="123689" x="2455863" y="3471863"/>
          <p14:tracePt t="123692" x="2447925" y="3463925"/>
          <p14:tracePt t="123696" x="2430463" y="3463925"/>
          <p14:tracePt t="123700" x="2422525" y="3463925"/>
          <p14:tracePt t="123704" x="2413000" y="3463925"/>
          <p14:tracePt t="123712" x="2405063" y="3463925"/>
          <p14:tracePt t="123716" x="2378075" y="3454400"/>
          <p14:tracePt t="123721" x="2370138" y="3454400"/>
          <p14:tracePt t="123725" x="2370138" y="3446463"/>
          <p14:tracePt t="123728" x="2352675" y="3446463"/>
          <p14:tracePt t="123737" x="2344738" y="3429000"/>
          <p14:tracePt t="123741" x="2317750" y="3429000"/>
          <p14:tracePt t="123748" x="2309813" y="3429000"/>
          <p14:tracePt t="123752" x="2301875" y="3429000"/>
          <p14:tracePt t="123756" x="2284413" y="3421063"/>
          <p14:tracePt t="123760" x="2266950" y="3421063"/>
          <p14:tracePt t="123764" x="2257425" y="3411538"/>
          <p14:tracePt t="123769" x="2257425" y="3403600"/>
          <p14:tracePt t="123773" x="2249488" y="3403600"/>
          <p14:tracePt t="123784" x="2239963" y="3394075"/>
          <p14:tracePt t="123792" x="2232025" y="3386138"/>
          <p14:tracePt t="123808" x="2232025" y="3368675"/>
          <p14:tracePt t="123817" x="2232025" y="3360738"/>
          <p14:tracePt t="123823" x="2232025" y="3351213"/>
          <p14:tracePt t="123828" x="2232025" y="3343275"/>
          <p14:tracePt t="123832" x="2232025" y="3333750"/>
          <p14:tracePt t="123841" x="2232025" y="3325813"/>
          <p14:tracePt t="123845" x="2232025" y="3316288"/>
          <p14:tracePt t="123848" x="2232025" y="3308350"/>
          <p14:tracePt t="123852" x="2232025" y="3290888"/>
          <p14:tracePt t="123860" x="2232025" y="3282950"/>
          <p14:tracePt t="123869" x="2232025" y="3273425"/>
          <p14:tracePt t="123872" x="2232025" y="3265488"/>
          <p14:tracePt t="123882" x="2232025" y="3255963"/>
          <p14:tracePt t="123890" x="2232025" y="3240088"/>
          <p14:tracePt t="123892" x="2232025" y="3222625"/>
          <p14:tracePt t="123896" x="2232025" y="3213100"/>
          <p14:tracePt t="123900" x="2232025" y="3205163"/>
          <p14:tracePt t="123908" x="2232025" y="3195638"/>
          <p14:tracePt t="123916" x="2232025" y="3187700"/>
          <p14:tracePt t="123920" x="2232025" y="3179763"/>
          <p14:tracePt t="123925" x="2232025" y="3170238"/>
          <p14:tracePt t="123929" x="2232025" y="3152775"/>
          <p14:tracePt t="123932" x="2232025" y="3144838"/>
          <p14:tracePt t="123937" x="2232025" y="3135313"/>
          <p14:tracePt t="123940" x="2239963" y="3127375"/>
          <p14:tracePt t="123946" x="2249488" y="3119438"/>
          <p14:tracePt t="123948" x="2249488" y="3109913"/>
          <p14:tracePt t="123952" x="2274888" y="3101975"/>
          <p14:tracePt t="123956" x="2284413" y="3084513"/>
          <p14:tracePt t="123961" x="2292350" y="3074988"/>
          <p14:tracePt t="123964" x="2301875" y="3067050"/>
          <p14:tracePt t="123968" x="2309813" y="3049588"/>
          <p14:tracePt t="123972" x="2335213" y="3032125"/>
          <p14:tracePt t="123976" x="2344738" y="3024188"/>
          <p14:tracePt t="123980" x="2362200" y="3006725"/>
          <p14:tracePt t="123984" x="2370138" y="3006725"/>
          <p14:tracePt t="123988" x="2387600" y="2989263"/>
          <p14:tracePt t="123992" x="2413000" y="2963863"/>
          <p14:tracePt t="123996" x="2438400" y="2955925"/>
          <p14:tracePt t="124000" x="2465388" y="2946400"/>
          <p14:tracePt t="124004" x="2482850" y="2928938"/>
          <p14:tracePt t="124010" x="2490788" y="2928938"/>
          <p14:tracePt t="124012" x="2525713" y="2921000"/>
          <p14:tracePt t="124016" x="2551113" y="2911475"/>
          <p14:tracePt t="124021" x="2576513" y="2895600"/>
          <p14:tracePt t="124024" x="2593975" y="2895600"/>
          <p14:tracePt t="124028" x="2636838" y="2886075"/>
          <p14:tracePt t="124032" x="2671763" y="2868613"/>
          <p14:tracePt t="124037" x="2697163" y="2868613"/>
          <p14:tracePt t="124040" x="2732088" y="2868613"/>
          <p14:tracePt t="124044" x="2767013" y="2860675"/>
          <p14:tracePt t="124049" x="2817813" y="2860675"/>
          <p14:tracePt t="124053" x="2860675" y="2851150"/>
          <p14:tracePt t="124057" x="2913063" y="2851150"/>
          <p14:tracePt t="124060" x="2947988" y="2835275"/>
          <p14:tracePt t="124064" x="2998788" y="2835275"/>
          <p14:tracePt t="124068" x="3051175" y="2835275"/>
          <p14:tracePt t="124073" x="3101975" y="2825750"/>
          <p14:tracePt t="124076" x="3171825" y="2825750"/>
          <p14:tracePt t="124079" x="3249613" y="2808288"/>
          <p14:tracePt t="124083" x="3327400" y="2790825"/>
          <p14:tracePt t="124089" x="3360738" y="2790825"/>
          <p14:tracePt t="124092" x="3413125" y="2774950"/>
          <p14:tracePt t="124095" x="3463925" y="2774950"/>
          <p14:tracePt t="124099" x="3533775" y="2765425"/>
          <p14:tracePt t="124103" x="3594100" y="2747963"/>
          <p14:tracePt t="124108" x="3644900" y="2747963"/>
          <p14:tracePt t="124111" x="3714750" y="2747963"/>
          <p14:tracePt t="124115" x="3765550" y="2747963"/>
          <p14:tracePt t="124120" x="3835400" y="2747963"/>
          <p14:tracePt t="124124" x="3903663" y="2747963"/>
          <p14:tracePt t="124128" x="3956050" y="2747963"/>
          <p14:tracePt t="124133" x="4024313" y="2747963"/>
          <p14:tracePt t="124136" x="4094163" y="2747963"/>
          <p14:tracePt t="124140" x="4162425" y="2747963"/>
          <p14:tracePt t="124144" x="4240213" y="2747963"/>
          <p14:tracePt t="124148" x="4283075" y="2747963"/>
          <p14:tracePt t="124152" x="4335463" y="2747963"/>
          <p14:tracePt t="124156" x="4403725" y="2747963"/>
          <p14:tracePt t="124160" x="4446588" y="2747963"/>
          <p14:tracePt t="124164" x="4498975" y="2747963"/>
          <p14:tracePt t="124168" x="4549775" y="2747963"/>
          <p14:tracePt t="124172" x="4584700" y="2747963"/>
          <p14:tracePt t="124176" x="4619625" y="2747963"/>
          <p14:tracePt t="124180" x="4654550" y="2747963"/>
          <p14:tracePt t="124184" x="4697413" y="2747963"/>
          <p14:tracePt t="124188" x="4730750" y="2747963"/>
          <p14:tracePt t="124192" x="4757738" y="2747963"/>
          <p14:tracePt t="124196" x="4775200" y="2747963"/>
          <p14:tracePt t="124200" x="4800600" y="2747963"/>
          <p14:tracePt t="124204" x="4835525" y="2747963"/>
          <p14:tracePt t="124208" x="4868863" y="2747963"/>
          <p14:tracePt t="124212" x="4911725" y="2747963"/>
          <p14:tracePt t="124216" x="4964113" y="2747963"/>
          <p14:tracePt t="124221" x="4999038" y="2747963"/>
          <p14:tracePt t="124224" x="5032375" y="2747963"/>
          <p14:tracePt t="124228" x="5084763" y="2747963"/>
          <p14:tracePt t="124232" x="5137150" y="2747963"/>
          <p14:tracePt t="124236" x="5187950" y="2747963"/>
          <p14:tracePt t="124241" x="5240338" y="2747963"/>
          <p14:tracePt t="124244" x="5273675" y="2757488"/>
          <p14:tracePt t="124248" x="5318125" y="2765425"/>
          <p14:tracePt t="124252" x="5351463" y="2765425"/>
          <p14:tracePt t="124256" x="5386388" y="2782888"/>
          <p14:tracePt t="124260" x="5429250" y="2790825"/>
          <p14:tracePt t="124264" x="5464175" y="2790825"/>
          <p14:tracePt t="124268" x="5489575" y="2808288"/>
          <p14:tracePt t="124274" x="5507038" y="2808288"/>
          <p14:tracePt t="124276" x="5532438" y="2808288"/>
          <p14:tracePt t="124281" x="5559425" y="2817813"/>
          <p14:tracePt t="124285" x="5575300" y="2817813"/>
          <p14:tracePt t="124290" x="5602288" y="2825750"/>
          <p14:tracePt t="124295" x="5627688" y="2825750"/>
          <p14:tracePt t="124297" x="5635625" y="2825750"/>
          <p14:tracePt t="124301" x="5653088" y="2825750"/>
          <p14:tracePt t="124306" x="5680075" y="2843213"/>
          <p14:tracePt t="124309" x="5688013" y="2843213"/>
          <p14:tracePt t="124313" x="5705475" y="2843213"/>
          <p14:tracePt t="124317" x="5722938" y="2851150"/>
          <p14:tracePt t="124324" x="5748338" y="2860675"/>
          <p14:tracePt t="124332" x="5756275" y="2860675"/>
          <p14:tracePt t="124337" x="5765800" y="2868613"/>
          <p14:tracePt t="124340" x="5773738" y="2868613"/>
          <p14:tracePt t="124344" x="5791200" y="2868613"/>
          <p14:tracePt t="124348" x="5800725" y="2868613"/>
          <p14:tracePt t="124352" x="5808663" y="2878138"/>
          <p14:tracePt t="124356" x="5816600" y="2878138"/>
          <p14:tracePt t="124360" x="5826125" y="2886075"/>
          <p14:tracePt t="124367" x="5834063" y="2886075"/>
          <p14:tracePt t="124373" x="5843588" y="2886075"/>
          <p14:tracePt t="124379" x="5861050" y="2886075"/>
          <p14:tracePt t="124388" x="5868988" y="2886075"/>
          <p14:tracePt t="124395" x="5876925" y="2886075"/>
          <p14:tracePt t="124400" x="5876925" y="2895600"/>
          <p14:tracePt t="124412" x="5886450" y="2895600"/>
          <p14:tracePt t="124437" x="5894388" y="2895600"/>
          <p14:tracePt t="124489" x="5903913" y="2895600"/>
          <p14:tracePt t="124494" x="5903913" y="2911475"/>
          <p14:tracePt t="124846" x="5911850" y="2911475"/>
          <p14:tracePt t="124851" x="5911850" y="2921000"/>
          <p14:tracePt t="124869" x="5929313" y="2928938"/>
          <p14:tracePt t="125037" x="5929313" y="2938463"/>
          <p14:tracePt t="125061" x="5929313" y="2946400"/>
          <p14:tracePt t="125173" x="5929313" y="2955925"/>
          <p14:tracePt t="125182" x="5929313" y="2963863"/>
          <p14:tracePt t="126493" x="5929313" y="2981325"/>
          <p14:tracePt t="126496" x="5929313" y="2989263"/>
          <p14:tracePt t="126501" x="5929313" y="2998788"/>
          <p14:tracePt t="126503" x="5929313" y="3006725"/>
          <p14:tracePt t="126512" x="5937250" y="3024188"/>
          <p14:tracePt t="126515" x="5946775" y="3032125"/>
          <p14:tracePt t="126519" x="5946775" y="3049588"/>
          <p14:tracePt t="126524" x="5954713" y="3059113"/>
          <p14:tracePt t="126527" x="5964238" y="3059113"/>
          <p14:tracePt t="126530" x="5964238" y="3067050"/>
          <p14:tracePt t="126534" x="5972175" y="3074988"/>
          <p14:tracePt t="126539" x="5981700" y="3084513"/>
          <p14:tracePt t="126542" x="5981700" y="3092450"/>
          <p14:tracePt t="126547" x="5997575" y="3101975"/>
          <p14:tracePt t="126550" x="6007100" y="3109913"/>
          <p14:tracePt t="126555" x="6015038" y="3135313"/>
          <p14:tracePt t="126559" x="6015038" y="3144838"/>
          <p14:tracePt t="126562" x="6024563" y="3144838"/>
          <p14:tracePt t="126566" x="6024563" y="3170238"/>
          <p14:tracePt t="126571" x="6032500" y="3170238"/>
          <p14:tracePt t="126574" x="6042025" y="3179763"/>
          <p14:tracePt t="126578" x="6057900" y="3195638"/>
          <p14:tracePt t="126586" x="6067425" y="3205163"/>
          <p14:tracePt t="126590" x="6075363" y="3213100"/>
          <p14:tracePt t="126594" x="6084888" y="3213100"/>
          <p14:tracePt t="126597" x="6092825" y="3230563"/>
          <p14:tracePt t="126602" x="6118225" y="3240088"/>
          <p14:tracePt t="126606" x="6127750" y="3248025"/>
          <p14:tracePt t="126610" x="6135688" y="3255963"/>
          <p14:tracePt t="126614" x="6145213" y="3265488"/>
          <p14:tracePt t="126618" x="6145213" y="3273425"/>
          <p14:tracePt t="126622" x="6153150" y="3290888"/>
          <p14:tracePt t="126626" x="6162675" y="3300413"/>
          <p14:tracePt t="126630" x="6170613" y="3308350"/>
          <p14:tracePt t="126633" x="6188075" y="3316288"/>
          <p14:tracePt t="126638" x="6196013" y="3333750"/>
          <p14:tracePt t="126642" x="6196013" y="3351213"/>
          <p14:tracePt t="126646" x="6205538" y="3360738"/>
          <p14:tracePt t="126649" x="6213475" y="3368675"/>
          <p14:tracePt t="126655" x="6213475" y="3376613"/>
          <p14:tracePt t="126659" x="6223000" y="3386138"/>
          <p14:tracePt t="126664" x="6238875" y="3411538"/>
          <p14:tracePt t="126667" x="6238875" y="3421063"/>
          <p14:tracePt t="126671" x="6248400" y="3436938"/>
          <p14:tracePt t="126675" x="6273800" y="3454400"/>
          <p14:tracePt t="126681" x="6283325" y="3471863"/>
          <p14:tracePt t="126683" x="6291263" y="3497263"/>
          <p14:tracePt t="126687" x="6299200" y="3506788"/>
          <p14:tracePt t="126692" x="6299200" y="3532188"/>
          <p14:tracePt t="126703" x="6334125" y="3567113"/>
          <p14:tracePt t="126708" x="6343650" y="3584575"/>
          <p14:tracePt t="126710" x="6369050" y="3602038"/>
          <p14:tracePt t="126714" x="6376988" y="3627438"/>
          <p14:tracePt t="126718" x="6386513" y="3635375"/>
          <p14:tracePt t="126723" x="6394450" y="3662363"/>
          <p14:tracePt t="126727" x="6403975" y="3670300"/>
          <p14:tracePt t="126739" x="6419850" y="3687763"/>
          <p14:tracePt t="126743" x="6429375" y="3713163"/>
          <p14:tracePt t="126746" x="6437313" y="3722688"/>
          <p14:tracePt t="126750" x="6437313" y="3738563"/>
          <p14:tracePt t="126754" x="6446838" y="3756025"/>
          <p14:tracePt t="126759" x="6446838" y="3765550"/>
          <p14:tracePt t="126762" x="6446838" y="3773488"/>
          <p14:tracePt t="126766" x="6464300" y="3783013"/>
          <p14:tracePt t="126770" x="6464300" y="3798888"/>
          <p14:tracePt t="126774" x="6472238" y="3816350"/>
          <p14:tracePt t="126778" x="6472238" y="3833813"/>
          <p14:tracePt t="126783" x="6472238" y="3843338"/>
          <p14:tracePt t="126786" x="6480175" y="3851275"/>
          <p14:tracePt t="126791" x="6480175" y="3859213"/>
          <p14:tracePt t="126794" x="6480175" y="3876675"/>
          <p14:tracePt t="126798" x="6480175" y="3894138"/>
          <p14:tracePt t="126803" x="6480175" y="3902075"/>
          <p14:tracePt t="126807" x="6480175" y="3929063"/>
          <p14:tracePt t="126810" x="6480175" y="3937000"/>
          <p14:tracePt t="126814" x="6480175" y="3954463"/>
          <p14:tracePt t="126818" x="6480175" y="3962400"/>
          <p14:tracePt t="126823" x="6480175" y="3989388"/>
          <p14:tracePt t="126826" x="6480175" y="3997325"/>
          <p14:tracePt t="126830" x="6480175" y="4014788"/>
          <p14:tracePt t="126833" x="6480175" y="4022725"/>
          <p14:tracePt t="126838" x="6480175" y="4049713"/>
          <p14:tracePt t="126842" x="6480175" y="4067175"/>
          <p14:tracePt t="126845" x="6480175" y="4092575"/>
          <p14:tracePt t="126849" x="6480175" y="4100513"/>
          <p14:tracePt t="126854" x="6480175" y="4117975"/>
          <p14:tracePt t="126858" x="6480175" y="4135438"/>
          <p14:tracePt t="126862" x="6480175" y="4143375"/>
          <p14:tracePt t="126865" x="6480175" y="4152900"/>
          <p14:tracePt t="126869" x="6480175" y="4170363"/>
          <p14:tracePt t="126874" x="6480175" y="4178300"/>
          <p14:tracePt t="126882" x="6480175" y="4203700"/>
          <p14:tracePt t="126889" x="6480175" y="4213225"/>
          <p14:tracePt t="126893" x="6480175" y="4221163"/>
          <p14:tracePt t="126897" x="6480175" y="4230688"/>
          <p14:tracePt t="126901" x="6480175" y="4238625"/>
          <p14:tracePt t="126905" x="6489700" y="4248150"/>
          <p14:tracePt t="126914" x="6497638" y="4264025"/>
          <p14:tracePt t="126922" x="6497638" y="4273550"/>
          <p14:tracePt t="126934" x="6497638" y="4281488"/>
          <p14:tracePt t="126942" x="6497638" y="4291013"/>
          <p14:tracePt t="126950" x="6497638" y="4298950"/>
          <p14:tracePt t="126971" x="6497638" y="4308475"/>
          <p14:tracePt t="126993" x="6497638" y="4333875"/>
          <p14:tracePt t="127031" x="6497638" y="4341813"/>
          <p14:tracePt t="127159" x="6489700" y="4341813"/>
          <p14:tracePt t="127162" x="6489700" y="4351338"/>
          <p14:tracePt t="127166" x="6480175" y="4351338"/>
          <p14:tracePt t="127174" x="6480175" y="4359275"/>
          <p14:tracePt t="127196" x="6472238" y="4359275"/>
          <p14:tracePt t="127202" x="6472238" y="4368800"/>
          <p14:tracePt t="127214" x="6454775" y="4368800"/>
          <p14:tracePt t="127218" x="6454775" y="4376738"/>
          <p14:tracePt t="127223" x="6446838" y="4376738"/>
          <p14:tracePt t="127226" x="6446838" y="4384675"/>
          <p14:tracePt t="127229" x="6437313" y="4384675"/>
          <p14:tracePt t="127238" x="6437313" y="4402138"/>
          <p14:tracePt t="127246" x="6429375" y="4402138"/>
          <p14:tracePt t="127250" x="6429375" y="4411663"/>
          <p14:tracePt t="127254" x="6419850" y="4411663"/>
          <p14:tracePt t="127258" x="6419850" y="4419600"/>
          <p14:tracePt t="127262" x="6411913" y="4419600"/>
          <p14:tracePt t="127266" x="6411913" y="4429125"/>
          <p14:tracePt t="127270" x="6403975" y="4429125"/>
          <p14:tracePt t="127276" x="6403975" y="4437063"/>
          <p14:tracePt t="127278" x="6386513" y="4445000"/>
          <p14:tracePt t="127282" x="6376988" y="4445000"/>
          <p14:tracePt t="127286" x="6376988" y="4454525"/>
          <p14:tracePt t="127291" x="6369050" y="4454525"/>
          <p14:tracePt t="127294" x="6359525" y="4454525"/>
          <p14:tracePt t="127298" x="6351588" y="4471988"/>
          <p14:tracePt t="127302" x="6351588" y="4479925"/>
          <p14:tracePt t="127307" x="6343650" y="4479925"/>
          <p14:tracePt t="127310" x="6316663" y="4497388"/>
          <p14:tracePt t="127314" x="6308725" y="4497388"/>
          <p14:tracePt t="127318" x="6291263" y="4505325"/>
          <p14:tracePt t="127323" x="6273800" y="4522788"/>
          <p14:tracePt t="127330" x="6265863" y="4522788"/>
          <p14:tracePt t="127334" x="6248400" y="4532313"/>
          <p14:tracePt t="127339" x="6238875" y="4540250"/>
          <p14:tracePt t="127344" x="6223000" y="4540250"/>
          <p14:tracePt t="127350" x="6205538" y="4565650"/>
          <p14:tracePt t="127354" x="6196013" y="4565650"/>
          <p14:tracePt t="127360" x="6170613" y="4575175"/>
          <p14:tracePt t="127362" x="6162675" y="4583113"/>
          <p14:tracePt t="127366" x="6153150" y="4583113"/>
          <p14:tracePt t="127370" x="6127750" y="4592638"/>
          <p14:tracePt t="127375" x="6118225" y="4592638"/>
          <p14:tracePt t="127379" x="6102350" y="4592638"/>
          <p14:tracePt t="127384" x="6075363" y="4610100"/>
          <p14:tracePt t="127386" x="6049963" y="4618038"/>
          <p14:tracePt t="127390" x="6032500" y="4625975"/>
          <p14:tracePt t="127394" x="6007100" y="4625975"/>
          <p14:tracePt t="127398" x="5981700" y="4643438"/>
          <p14:tracePt t="127402" x="5964238" y="4652963"/>
          <p14:tracePt t="127407" x="5937250" y="4660900"/>
          <p14:tracePt t="127411" x="5911850" y="4678363"/>
          <p14:tracePt t="127414" x="5903913" y="4686300"/>
          <p14:tracePt t="127418" x="5886450" y="4695825"/>
          <p14:tracePt t="127424" x="5868988" y="4703763"/>
          <p14:tracePt t="127430" x="5843588" y="4721225"/>
          <p14:tracePt t="127433" x="5816600" y="4729163"/>
          <p14:tracePt t="127438" x="5791200" y="4738688"/>
          <p14:tracePt t="127442" x="5773738" y="4756150"/>
          <p14:tracePt t="127447" x="5748338" y="4764088"/>
          <p14:tracePt t="127451" x="5722938" y="4773613"/>
          <p14:tracePt t="127455" x="5695950" y="4789488"/>
          <p14:tracePt t="127460" x="5680075" y="4789488"/>
          <p14:tracePt t="127463" x="5670550" y="4799013"/>
          <p14:tracePt t="127467" x="5645150" y="4806950"/>
          <p14:tracePt t="127471" x="5627688" y="4806950"/>
          <p14:tracePt t="127476" x="5610225" y="4833938"/>
          <p14:tracePt t="127483" x="5567363" y="4841875"/>
          <p14:tracePt t="127487" x="5541963" y="4859338"/>
          <p14:tracePt t="127492" x="5532438" y="4859338"/>
          <p14:tracePt t="127496" x="5499100" y="4867275"/>
          <p14:tracePt t="127499" x="5489575" y="4876800"/>
          <p14:tracePt t="127503" x="5454650" y="4884738"/>
          <p14:tracePt t="127512" x="5394325" y="4910138"/>
          <p14:tracePt t="127518" x="5318125" y="4954588"/>
          <p14:tracePt t="127528" x="5230813" y="4979988"/>
          <p14:tracePt t="127531" x="5180013" y="4987925"/>
          <p14:tracePt t="127535" x="5092700" y="5022850"/>
          <p14:tracePt t="127541" x="5024438" y="5040313"/>
          <p14:tracePt t="127543" x="4946650" y="5048250"/>
          <p14:tracePt t="127547" x="4851400" y="5083175"/>
          <p14:tracePt t="127551" x="4791075" y="5100638"/>
          <p14:tracePt t="127555" x="4740275" y="5108575"/>
          <p14:tracePt t="127558" x="4687888" y="5126038"/>
          <p14:tracePt t="127563" x="4627563" y="5151438"/>
          <p14:tracePt t="127567" x="4576763" y="5168900"/>
          <p14:tracePt t="127575" x="4489450" y="5178425"/>
          <p14:tracePt t="127579" x="4438650" y="5195888"/>
          <p14:tracePt t="127583" x="4395788" y="5203825"/>
          <p14:tracePt t="127587" x="4360863" y="5221288"/>
          <p14:tracePt t="127592" x="4325938" y="5221288"/>
          <p14:tracePt t="127597" x="4300538" y="5229225"/>
          <p14:tracePt t="127600" x="4275138" y="5229225"/>
          <p14:tracePt t="127603" x="4257675" y="5229225"/>
          <p14:tracePt t="127608" x="4232275" y="5238750"/>
          <p14:tracePt t="127613" x="4214813" y="5238750"/>
          <p14:tracePt t="127615" x="4187825" y="5256213"/>
          <p14:tracePt t="127619" x="4154488" y="5256213"/>
          <p14:tracePt t="127625" x="4127500" y="5256213"/>
          <p14:tracePt t="127631" x="4041775" y="5264150"/>
          <p14:tracePt t="127635" x="4016375" y="5264150"/>
          <p14:tracePt t="127640" x="3981450" y="5264150"/>
          <p14:tracePt t="127643" x="3956050" y="5281613"/>
          <p14:tracePt t="127648" x="3921125" y="5281613"/>
          <p14:tracePt t="127651" x="3878263" y="5289550"/>
          <p14:tracePt t="127655" x="3843338" y="5289550"/>
          <p14:tracePt t="127659" x="3792538" y="5289550"/>
          <p14:tracePt t="127664" x="3757613" y="5307013"/>
          <p14:tracePt t="127667" x="3705225" y="5307013"/>
          <p14:tracePt t="127671" x="3636963" y="5316538"/>
          <p14:tracePt t="127675" x="3559175" y="5316538"/>
          <p14:tracePt t="127680" x="3508375" y="5332413"/>
          <p14:tracePt t="127683" x="3455988" y="5332413"/>
          <p14:tracePt t="127687" x="3421063" y="5332413"/>
          <p14:tracePt t="127692" x="3370263" y="5332413"/>
          <p14:tracePt t="127700" x="3282950" y="5332413"/>
          <p14:tracePt t="127703" x="3232150" y="5332413"/>
          <p14:tracePt t="127708" x="3189288" y="5332413"/>
          <p14:tracePt t="127713" x="3136900" y="5341938"/>
          <p14:tracePt t="127715" x="3111500" y="5359400"/>
          <p14:tracePt t="127719" x="3076575" y="5359400"/>
          <p14:tracePt t="127725" x="3051175" y="5367338"/>
          <p14:tracePt t="127728" x="3016250" y="5367338"/>
          <p14:tracePt t="127731" x="2998788" y="5367338"/>
          <p14:tracePt t="127735" x="2973388" y="5384800"/>
          <p14:tracePt t="127740" x="2947988" y="5384800"/>
          <p14:tracePt t="127744" x="2930525" y="5392738"/>
          <p14:tracePt t="127749" x="2905125" y="5392738"/>
          <p14:tracePt t="127751" x="2878138" y="5402263"/>
          <p14:tracePt t="127755" x="2870200" y="5402263"/>
          <p14:tracePt t="127765" x="2852738" y="5410200"/>
          <p14:tracePt t="127773" x="2844800" y="5410200"/>
          <p14:tracePt t="127777" x="2817813" y="5410200"/>
          <p14:tracePt t="127781" x="2809875" y="5427663"/>
          <p14:tracePt t="127783" x="2800350" y="5437188"/>
          <p14:tracePt t="127786" x="2792413" y="5437188"/>
          <p14:tracePt t="127795" x="2784475" y="5445125"/>
          <p14:tracePt t="127799" x="2767013" y="5445125"/>
          <p14:tracePt t="127805" x="2757488" y="5445125"/>
          <p14:tracePt t="127809" x="2749550" y="5445125"/>
          <p14:tracePt t="127813" x="2740025" y="5453063"/>
          <p14:tracePt t="127815" x="2732088" y="5453063"/>
          <p14:tracePt t="127825" x="2724150" y="5462588"/>
          <p14:tracePt t="127828" x="2714625" y="5462588"/>
          <p14:tracePt t="127835" x="2697163" y="5470525"/>
          <p14:tracePt t="127840" x="2689225" y="5470525"/>
          <p14:tracePt t="127844" x="2679700" y="5480050"/>
          <p14:tracePt t="127847" x="2671763" y="5480050"/>
          <p14:tracePt t="127852" x="2663825" y="5497513"/>
          <p14:tracePt t="127859" x="2654300" y="5497513"/>
          <p14:tracePt t="127863" x="2646363" y="5497513"/>
          <p14:tracePt t="127867" x="2646363" y="5505450"/>
          <p14:tracePt t="127871" x="2636838" y="5505450"/>
          <p14:tracePt t="127875" x="2619375" y="5505450"/>
          <p14:tracePt t="127879" x="2611438" y="5513388"/>
          <p14:tracePt t="127887" x="2603500" y="5522913"/>
          <p14:tracePt t="127896" x="2586038" y="5522913"/>
          <p14:tracePt t="127901" x="2576513" y="5522913"/>
          <p14:tracePt t="127903" x="2568575" y="5530850"/>
          <p14:tracePt t="127907" x="2568575" y="5540375"/>
          <p14:tracePt t="127911" x="2551113" y="5540375"/>
          <p14:tracePt t="127915" x="2543175" y="5548313"/>
          <p14:tracePt t="127919" x="2533650" y="5548313"/>
          <p14:tracePt t="127929" x="2525713" y="5565775"/>
          <p14:tracePt t="127932" x="2516188" y="5565775"/>
          <p14:tracePt t="127935" x="2508250" y="5573713"/>
          <p14:tracePt t="127939" x="2498725" y="5573713"/>
          <p14:tracePt t="127943" x="2482850" y="5583238"/>
          <p14:tracePt t="127951" x="2473325" y="5583238"/>
          <p14:tracePt t="127955" x="2465388" y="5591175"/>
          <p14:tracePt t="127960" x="2447925" y="5600700"/>
          <p14:tracePt t="127965" x="2438400" y="5600700"/>
          <p14:tracePt t="127967" x="2422525" y="5608638"/>
          <p14:tracePt t="127971" x="2413000" y="5608638"/>
          <p14:tracePt t="127979" x="2405063" y="5608638"/>
          <p14:tracePt t="127983" x="2387600" y="5608638"/>
          <p14:tracePt t="127987" x="2378075" y="5608638"/>
          <p14:tracePt t="127992" x="2362200" y="5608638"/>
          <p14:tracePt t="127999" x="2344738" y="5626100"/>
          <p14:tracePt t="128003" x="2335213" y="5626100"/>
          <p14:tracePt t="128012" x="2317750" y="5634038"/>
          <p14:tracePt t="128015" x="2309813" y="5643563"/>
          <p14:tracePt t="128025" x="2292350" y="5643563"/>
          <p14:tracePt t="128029" x="2284413" y="5651500"/>
          <p14:tracePt t="128031" x="2274888" y="5651500"/>
          <p14:tracePt t="128040" x="2266950" y="5651500"/>
          <p14:tracePt t="128043" x="2257425" y="5651500"/>
          <p14:tracePt t="128047" x="2232025" y="5651500"/>
          <p14:tracePt t="128051" x="2224088" y="5651500"/>
          <p14:tracePt t="128055" x="2214563" y="5651500"/>
          <p14:tracePt t="128059" x="2206625" y="5661025"/>
          <p14:tracePt t="128063" x="2197100" y="5668963"/>
          <p14:tracePt t="128067" x="2189163" y="5668963"/>
          <p14:tracePt t="128075" x="2179638" y="5676900"/>
          <p14:tracePt t="128079" x="2171700" y="5676900"/>
          <p14:tracePt t="128083" x="2171700" y="5686425"/>
          <p14:tracePt t="128087" x="2154238" y="5703888"/>
          <p14:tracePt t="128092" x="2146300" y="5703888"/>
          <p14:tracePt t="128096" x="2146300" y="5711825"/>
          <p14:tracePt t="128099" x="2136775" y="5711825"/>
          <p14:tracePt t="128103" x="2128838" y="5721350"/>
          <p14:tracePt t="128113" x="2119313" y="5729288"/>
          <p14:tracePt t="128116" x="2111375" y="5729288"/>
          <p14:tracePt t="128125" x="2103438" y="5737225"/>
          <p14:tracePt t="128131" x="2085975" y="5737225"/>
          <p14:tracePt t="128137" x="2085975" y="5746750"/>
          <p14:tracePt t="128139" x="2076450" y="5746750"/>
          <p14:tracePt t="128144" x="2076450" y="5754688"/>
          <p14:tracePt t="128148" x="2068513" y="5754688"/>
          <p14:tracePt t="128155" x="2068513" y="5772150"/>
          <p14:tracePt t="128163" x="2058988" y="5772150"/>
          <p14:tracePt t="128171" x="2051050" y="5772150"/>
          <p14:tracePt t="128183" x="2033588" y="5789613"/>
          <p14:tracePt t="128187" x="2016125" y="5789613"/>
          <p14:tracePt t="128198" x="2008188" y="5797550"/>
          <p14:tracePt t="128203" x="1998663" y="5797550"/>
          <p14:tracePt t="128209" x="1998663" y="5807075"/>
          <p14:tracePt t="128213" x="1990725" y="5807075"/>
          <p14:tracePt t="128215" x="1990725" y="5815013"/>
          <p14:tracePt t="128219" x="1982788" y="5815013"/>
          <p14:tracePt t="128229" x="1973263" y="5815013"/>
          <p14:tracePt t="128235" x="1973263" y="5824538"/>
          <p14:tracePt t="128242" x="1965325" y="5824538"/>
          <p14:tracePt t="128251" x="1947863" y="5824538"/>
          <p14:tracePt t="128255" x="1938338" y="5824538"/>
          <p14:tracePt t="128261" x="1938338" y="5842000"/>
          <p14:tracePt t="128267" x="1930400" y="5842000"/>
          <p14:tracePt t="128271" x="1930400" y="5849938"/>
          <p14:tracePt t="128276" x="1922463" y="5849938"/>
          <p14:tracePt t="128283" x="1922463" y="5857875"/>
          <p14:tracePt t="128292" x="1912938" y="5857875"/>
          <p14:tracePt t="128303" x="1905000" y="5857875"/>
          <p14:tracePt t="128309" x="1905000" y="5867400"/>
          <p14:tracePt t="128311" x="1895475" y="5867400"/>
          <p14:tracePt t="128315" x="1887538" y="5875338"/>
          <p14:tracePt t="128324" x="1870075" y="5875338"/>
          <p14:tracePt t="128327" x="1862138" y="5875338"/>
          <p14:tracePt t="128335" x="1852613" y="5875338"/>
          <p14:tracePt t="128339" x="1844675" y="5875338"/>
          <p14:tracePt t="128344" x="1835150" y="5875338"/>
          <p14:tracePt t="128347" x="1827213" y="5884863"/>
          <p14:tracePt t="128352" x="1817688" y="5884863"/>
          <p14:tracePt t="128355" x="1801813" y="5884863"/>
          <p14:tracePt t="128359" x="1792288" y="5884863"/>
          <p14:tracePt t="128363" x="1784350" y="5884863"/>
          <p14:tracePt t="128367" x="1774825" y="5884863"/>
          <p14:tracePt t="128371" x="1766888" y="5884863"/>
          <p14:tracePt t="128379" x="1757363" y="5884863"/>
          <p14:tracePt t="128384" x="1749425" y="5884863"/>
          <p14:tracePt t="128387" x="1731963" y="5884863"/>
          <p14:tracePt t="128392" x="1724025" y="5884863"/>
          <p14:tracePt t="128395" x="1714500" y="5884863"/>
          <p14:tracePt t="128399" x="1706563" y="5884863"/>
          <p14:tracePt t="128403" x="1697038" y="5884863"/>
          <p14:tracePt t="128409" x="1689100" y="5884863"/>
          <p14:tracePt t="128411" x="1681163" y="5884863"/>
          <p14:tracePt t="128416" x="1663700" y="5875338"/>
          <p14:tracePt t="128419" x="1654175" y="5875338"/>
          <p14:tracePt t="128425" x="1646238" y="5867400"/>
          <p14:tracePt t="128431" x="1636713" y="5849938"/>
          <p14:tracePt t="128435" x="1628775" y="5849938"/>
          <p14:tracePt t="128439" x="1620838" y="5832475"/>
          <p14:tracePt t="128443" x="1620838" y="5824538"/>
          <p14:tracePt t="128449" x="1611313" y="5815013"/>
          <p14:tracePt t="128451" x="1611313" y="5797550"/>
          <p14:tracePt t="128455" x="1603375" y="5789613"/>
          <p14:tracePt t="128460" x="1585913" y="5772150"/>
          <p14:tracePt t="128467" x="1585913" y="5754688"/>
          <p14:tracePt t="128471" x="1576388" y="5746750"/>
          <p14:tracePt t="128476" x="1576388" y="5729288"/>
          <p14:tracePt t="128481" x="1576388" y="5711825"/>
          <p14:tracePt t="128483" x="1576388" y="5703888"/>
          <p14:tracePt t="128487" x="1576388" y="5686425"/>
          <p14:tracePt t="128492" x="1576388" y="5661025"/>
          <p14:tracePt t="128496" x="1576388" y="5651500"/>
          <p14:tracePt t="128499" x="1576388" y="5634038"/>
          <p14:tracePt t="128503" x="1576388" y="5608638"/>
          <p14:tracePt t="128512" x="1576388" y="5583238"/>
          <p14:tracePt t="128515" x="1576388" y="5557838"/>
          <p14:tracePt t="128519" x="1576388" y="5540375"/>
          <p14:tracePt t="128524" x="1576388" y="5513388"/>
          <p14:tracePt t="128527" x="1576388" y="5487988"/>
          <p14:tracePt t="128531" x="1576388" y="5480050"/>
          <p14:tracePt t="128535" x="1576388" y="5462588"/>
          <p14:tracePt t="128539" x="1576388" y="5453063"/>
          <p14:tracePt t="128543" x="1576388" y="5445125"/>
          <p14:tracePt t="128547" x="1576388" y="5427663"/>
          <p14:tracePt t="128551" x="1576388" y="5419725"/>
          <p14:tracePt t="128557" x="1576388" y="5402263"/>
          <p14:tracePt t="128560" x="1593850" y="5392738"/>
          <p14:tracePt t="128563" x="1593850" y="5367338"/>
          <p14:tracePt t="128567" x="1603375" y="5359400"/>
          <p14:tracePt t="128573" x="1603375" y="5349875"/>
          <p14:tracePt t="128577" x="1611313" y="5341938"/>
          <p14:tracePt t="128581" x="1611313" y="5332413"/>
          <p14:tracePt t="128587" x="1620838" y="5324475"/>
          <p14:tracePt t="128592" x="1620838" y="5316538"/>
          <p14:tracePt t="128595" x="1620838" y="5299075"/>
          <p14:tracePt t="128599" x="1628775" y="5299075"/>
          <p14:tracePt t="128603" x="1628775" y="5289550"/>
          <p14:tracePt t="128608" x="1636713" y="5281613"/>
          <p14:tracePt t="128612" x="1636713" y="5272088"/>
          <p14:tracePt t="128616" x="1646238" y="5264150"/>
          <p14:tracePt t="128619" x="1646238" y="5256213"/>
          <p14:tracePt t="128623" x="1654175" y="5246688"/>
          <p14:tracePt t="128627" x="1654175" y="5229225"/>
          <p14:tracePt t="128631" x="1671638" y="5221288"/>
          <p14:tracePt t="128635" x="1671638" y="5211763"/>
          <p14:tracePt t="128642" x="1671638" y="5203825"/>
          <p14:tracePt t="128646" x="1671638" y="5186363"/>
          <p14:tracePt t="128650" x="1681163" y="5168900"/>
          <p14:tracePt t="128655" x="1689100" y="5160963"/>
          <p14:tracePt t="128659" x="1689100" y="5151438"/>
          <p14:tracePt t="128664" x="1697038" y="5143500"/>
          <p14:tracePt t="128667" x="1697038" y="5135563"/>
          <p14:tracePt t="128671" x="1697038" y="5126038"/>
          <p14:tracePt t="128676" x="1706563" y="5118100"/>
          <p14:tracePt t="128683" x="1706563" y="5091113"/>
          <p14:tracePt t="128687" x="1714500" y="5091113"/>
          <p14:tracePt t="128693" x="1714500" y="5083175"/>
          <p14:tracePt t="128701" x="1724025" y="5065713"/>
          <p14:tracePt t="128703" x="1724025" y="5057775"/>
          <p14:tracePt t="128709" x="1741488" y="5048250"/>
          <p14:tracePt t="128713" x="1741488" y="5040313"/>
          <p14:tracePt t="128716" x="1749425" y="5022850"/>
          <p14:tracePt t="128719" x="1749425" y="5005388"/>
          <p14:tracePt t="128723" x="1757363" y="4997450"/>
          <p14:tracePt t="128731" x="1757363" y="4987925"/>
          <p14:tracePt t="128735" x="1766888" y="4979988"/>
          <p14:tracePt t="128739" x="1766888" y="4962525"/>
          <p14:tracePt t="128743" x="1774825" y="4945063"/>
          <p14:tracePt t="128749" x="1774825" y="4937125"/>
          <p14:tracePt t="128751" x="1784350" y="4927600"/>
          <p14:tracePt t="128760" x="1801813" y="4902200"/>
          <p14:tracePt t="128764" x="1801813" y="4894263"/>
          <p14:tracePt t="128768" x="1809750" y="4884738"/>
          <p14:tracePt t="128771" x="1809750" y="4867275"/>
          <p14:tracePt t="128776" x="1817688" y="4859338"/>
          <p14:tracePt t="128780" x="1827213" y="4841875"/>
          <p14:tracePt t="128783" x="1827213" y="4833938"/>
          <p14:tracePt t="128787" x="1827213" y="4824413"/>
          <p14:tracePt t="128793" x="1827213" y="4816475"/>
          <p14:tracePt t="128797" x="1827213" y="4806950"/>
          <p14:tracePt t="128800" x="1835150" y="4799013"/>
          <p14:tracePt t="128804" x="1835150" y="4789488"/>
          <p14:tracePt t="128809" x="1844675" y="4773613"/>
          <p14:tracePt t="128815" x="1852613" y="4764088"/>
          <p14:tracePt t="128822" x="1852613" y="4756150"/>
          <p14:tracePt t="128827" x="1852613" y="4746625"/>
          <p14:tracePt t="128831" x="1852613" y="4738688"/>
          <p14:tracePt t="128837" x="1852613" y="4729163"/>
          <p14:tracePt t="128839" x="1870075" y="4721225"/>
          <p14:tracePt t="128855" x="1870075" y="4703763"/>
          <p14:tracePt t="128863" x="1878013" y="4703763"/>
          <p14:tracePt t="129279" x="1862138" y="4703763"/>
          <p14:tracePt t="129292" x="1852613" y="4695825"/>
          <p14:tracePt t="129299" x="1844675" y="4686300"/>
          <p14:tracePt t="129307" x="1844675" y="4670425"/>
          <p14:tracePt t="129311" x="1835150" y="4660900"/>
          <p14:tracePt t="129315" x="1835150" y="4635500"/>
          <p14:tracePt t="129324" x="1817688" y="4575175"/>
          <p14:tracePt t="129328" x="1809750" y="4540250"/>
          <p14:tracePt t="129332" x="1809750" y="4505325"/>
          <p14:tracePt t="129335" x="1809750" y="4454525"/>
          <p14:tracePt t="129338" x="1809750" y="4411663"/>
          <p14:tracePt t="129343" x="1809750" y="4368800"/>
          <p14:tracePt t="129346" x="1809750" y="4324350"/>
          <p14:tracePt t="129350" x="1809750" y="4273550"/>
          <p14:tracePt t="129354" x="1809750" y="4221163"/>
          <p14:tracePt t="129358" x="1809750" y="4152900"/>
          <p14:tracePt t="129362" x="1809750" y="4057650"/>
          <p14:tracePt t="129366" x="1809750" y="3971925"/>
          <p14:tracePt t="129370" x="1809750" y="3851275"/>
          <p14:tracePt t="129374" x="1809750" y="3783013"/>
          <p14:tracePt t="129378" x="1809750" y="3713163"/>
          <p14:tracePt t="129382" x="1809750" y="3617913"/>
          <p14:tracePt t="129386" x="1817688" y="3541713"/>
          <p14:tracePt t="129391" x="1817688" y="3471863"/>
          <p14:tracePt t="129394" x="1827213" y="3394075"/>
          <p14:tracePt t="129399" x="1844675" y="3300413"/>
          <p14:tracePt t="129403" x="1862138" y="3205163"/>
          <p14:tracePt t="129407" x="1878013" y="3109913"/>
          <p14:tracePt t="129411" x="1895475" y="3006725"/>
          <p14:tracePt t="129416" x="1895475" y="2938463"/>
          <p14:tracePt t="129419" x="1912938" y="2843213"/>
          <p14:tracePt t="129423" x="1930400" y="2765425"/>
          <p14:tracePt t="129427" x="1938338" y="2687638"/>
          <p14:tracePt t="129436" x="1955800" y="2549525"/>
          <p14:tracePt t="129439" x="1973263" y="2489200"/>
          <p14:tracePt t="129442" x="1973263" y="2420938"/>
          <p14:tracePt t="129448" x="1973263" y="2368550"/>
          <p14:tracePt t="129449" x="1973263" y="2300288"/>
          <p14:tracePt t="129453" x="1973263" y="2232025"/>
          <p14:tracePt t="129458" x="1973263" y="2162175"/>
          <p14:tracePt t="129461" x="1973263" y="2111375"/>
          <p14:tracePt t="129465" x="1973263" y="2058988"/>
          <p14:tracePt t="129470" x="1973263" y="2008188"/>
          <p14:tracePt t="129474" x="1973263" y="1963738"/>
          <p14:tracePt t="129478" x="1973263" y="1912938"/>
          <p14:tracePt t="129482" x="1973263" y="1878013"/>
          <p14:tracePt t="129486" x="1973263" y="1860550"/>
          <p14:tracePt t="129490" x="1973263" y="1835150"/>
          <p14:tracePt t="129494" x="1973263" y="1817688"/>
          <p14:tracePt t="129498" x="1973263" y="1800225"/>
          <p14:tracePt t="129501" x="1973263" y="1782763"/>
          <p14:tracePt t="129506" x="1973263" y="1774825"/>
          <p14:tracePt t="129509" x="1973263" y="1749425"/>
          <p14:tracePt t="129513" x="1973263" y="1739900"/>
          <p14:tracePt t="129518" x="1973263" y="1731963"/>
          <p14:tracePt t="129522" x="1973263" y="1722438"/>
          <p14:tracePt t="129525" x="1973263" y="1714500"/>
          <p14:tracePt t="129530" x="1973263" y="1706563"/>
          <p14:tracePt t="129534" x="1973263" y="1697038"/>
          <p14:tracePt t="129538" x="1973263" y="1679575"/>
          <p14:tracePt t="129541" x="1973263" y="1662113"/>
          <p14:tracePt t="129546" x="1973263" y="1654175"/>
          <p14:tracePt t="129549" x="1973263" y="1646238"/>
          <p14:tracePt t="129554" x="1973263" y="1636713"/>
          <p14:tracePt t="129562" x="1973263" y="1619250"/>
          <p14:tracePt t="129566" x="1973263" y="1611313"/>
          <p14:tracePt t="129571" x="1973263" y="1601788"/>
          <p14:tracePt t="129579" x="1973263" y="1593850"/>
          <p14:tracePt t="129583" x="1973263" y="1585913"/>
          <p14:tracePt t="129595" x="1973263" y="1576388"/>
          <p14:tracePt t="129603" x="1973263" y="1568450"/>
          <p14:tracePt t="129607" x="1973263" y="1558925"/>
          <p14:tracePt t="129616" x="1973263" y="1541463"/>
          <p14:tracePt t="129623" x="1973263" y="1533525"/>
          <p14:tracePt t="129637" x="1973263" y="1525588"/>
          <p14:tracePt t="129648" x="1973263" y="1516063"/>
          <p14:tracePt t="129655" x="1973263" y="1508125"/>
          <p14:tracePt t="129660" x="1965325" y="1498600"/>
          <p14:tracePt t="129667" x="1965325" y="1490663"/>
          <p14:tracePt t="129671" x="1955800" y="1490663"/>
          <p14:tracePt t="129681" x="1955800" y="1473200"/>
          <p14:tracePt t="129687" x="1947863" y="1465263"/>
          <p14:tracePt t="129703" x="1938338" y="1465263"/>
          <p14:tracePt t="129719" x="1930400" y="1465263"/>
          <p14:tracePt t="129728" x="1922463" y="1465263"/>
          <p14:tracePt t="129731" x="1912938" y="1465263"/>
          <p14:tracePt t="129735" x="1912938" y="1455738"/>
          <p14:tracePt t="129739" x="1895475" y="1455738"/>
          <p14:tracePt t="129751" x="1887538" y="1455738"/>
          <p14:tracePt t="129764" x="1878013" y="1447800"/>
          <p14:tracePt t="129767" x="1870075" y="1447800"/>
          <p14:tracePt t="129777" x="1862138" y="1438275"/>
          <p14:tracePt t="129787" x="1852613" y="1438275"/>
          <p14:tracePt t="129799" x="1844675" y="1438275"/>
          <p14:tracePt t="129808" x="1835150" y="1438275"/>
          <p14:tracePt t="129827" x="1817688" y="1438275"/>
          <p14:tracePt t="129839" x="1809750" y="1438275"/>
          <p14:tracePt t="129843" x="1801813" y="1438275"/>
          <p14:tracePt t="129847" x="1801813" y="1447800"/>
          <p14:tracePt t="129851" x="1792288" y="1473200"/>
          <p14:tracePt t="129855" x="1792288" y="1481138"/>
          <p14:tracePt t="129860" x="1792288" y="1516063"/>
          <p14:tracePt t="129864" x="1792288" y="1533525"/>
          <p14:tracePt t="129868" x="1792288" y="1568450"/>
          <p14:tracePt t="129871" x="1792288" y="1593850"/>
          <p14:tracePt t="129877" x="1792288" y="1619250"/>
          <p14:tracePt t="129880" x="1792288" y="1654175"/>
          <p14:tracePt t="129885" x="1792288" y="1671638"/>
          <p14:tracePt t="129887" x="1792288" y="1697038"/>
          <p14:tracePt t="129895" x="1792288" y="1739900"/>
          <p14:tracePt t="129899" x="1792288" y="1766888"/>
          <p14:tracePt t="129912" x="1792288" y="1817688"/>
          <p14:tracePt t="129915" x="1792288" y="1835150"/>
          <p14:tracePt t="129919" x="1792288" y="1860550"/>
          <p14:tracePt t="129923" x="1792288" y="1878013"/>
          <p14:tracePt t="129927" x="1792288" y="1903413"/>
          <p14:tracePt t="129931" x="1792288" y="1930400"/>
          <p14:tracePt t="129935" x="1809750" y="1947863"/>
          <p14:tracePt t="129939" x="1817688" y="1973263"/>
          <p14:tracePt t="129943" x="1827213" y="1998663"/>
          <p14:tracePt t="129951" x="1870075" y="2058988"/>
          <p14:tracePt t="129955" x="1895475" y="2101850"/>
          <p14:tracePt t="129961" x="1922463" y="2136775"/>
          <p14:tracePt t="129965" x="1947863" y="2179638"/>
          <p14:tracePt t="129968" x="1973263" y="2214563"/>
          <p14:tracePt t="129971" x="1998663" y="2257425"/>
          <p14:tracePt t="129976" x="2025650" y="2292350"/>
          <p14:tracePt t="129979" x="2058988" y="2335213"/>
          <p14:tracePt t="129983" x="2085975" y="2368550"/>
          <p14:tracePt t="129987" x="2111375" y="2413000"/>
          <p14:tracePt t="129994" x="2189163" y="2473325"/>
          <p14:tracePt t="130000" x="2232025" y="2498725"/>
          <p14:tracePt t="130003" x="2266950" y="2524125"/>
          <p14:tracePt t="130012" x="2335213" y="2593975"/>
          <p14:tracePt t="130016" x="2370138" y="2619375"/>
          <p14:tracePt t="130019" x="2395538" y="2654300"/>
          <p14:tracePt t="130023" x="2413000" y="2679700"/>
          <p14:tracePt t="130027" x="2447925" y="2714625"/>
          <p14:tracePt t="130031" x="2465388" y="2740025"/>
          <p14:tracePt t="130035" x="2482850" y="2765425"/>
          <p14:tracePt t="130039" x="2525713" y="2808288"/>
          <p14:tracePt t="130044" x="2551113" y="2825750"/>
          <p14:tracePt t="130047" x="2586038" y="2851150"/>
          <p14:tracePt t="130052" x="2611438" y="2878138"/>
          <p14:tracePt t="130055" x="2619375" y="2886075"/>
          <p14:tracePt t="130060" x="2646363" y="2911475"/>
          <p14:tracePt t="130063" x="2654300" y="2921000"/>
          <p14:tracePt t="130067" x="2663825" y="2928938"/>
          <p14:tracePt t="130071" x="2689225" y="2946400"/>
          <p14:tracePt t="130077" x="2706688" y="2955925"/>
          <p14:tracePt t="130079" x="2732088" y="2981325"/>
          <p14:tracePt t="130083" x="2757488" y="2989263"/>
          <p14:tracePt t="130087" x="2784475" y="3014663"/>
          <p14:tracePt t="130093" x="2792413" y="3024188"/>
          <p14:tracePt t="130095" x="2800350" y="3032125"/>
          <p14:tracePt t="130099" x="2809875" y="3032125"/>
          <p14:tracePt t="130104" x="2817813" y="3041650"/>
          <p14:tracePt t="130107" x="2827338" y="3041650"/>
          <p14:tracePt t="130110" x="2852738" y="3059113"/>
          <p14:tracePt t="130118" x="2878138" y="3074988"/>
          <p14:tracePt t="130119" x="2905125" y="3092450"/>
          <p14:tracePt t="130123" x="2938463" y="3119438"/>
          <p14:tracePt t="130126" x="2965450" y="3144838"/>
          <p14:tracePt t="130131" x="2998788" y="3152775"/>
          <p14:tracePt t="130136" x="3025775" y="3179763"/>
          <p14:tracePt t="130139" x="3068638" y="3187700"/>
          <p14:tracePt t="130144" x="3086100" y="3213100"/>
          <p14:tracePt t="130152" x="3154363" y="3240088"/>
          <p14:tracePt t="130155" x="3171825" y="3255963"/>
          <p14:tracePt t="130160" x="3197225" y="3265488"/>
          <p14:tracePt t="130163" x="3222625" y="3273425"/>
          <p14:tracePt t="130167" x="3232150" y="3282950"/>
          <p14:tracePt t="130171" x="3240088" y="3282950"/>
          <p14:tracePt t="130177" x="3249613" y="3300413"/>
          <p14:tracePt t="130183" x="3257550" y="3300413"/>
          <p14:tracePt t="130187" x="3257550" y="3308350"/>
          <p14:tracePt t="130191" x="3267075" y="3308350"/>
          <p14:tracePt t="130283" x="3282950" y="3308350"/>
          <p14:tracePt t="130295" x="3292475" y="3308350"/>
          <p14:tracePt t="130339" x="3292475" y="3290888"/>
          <p14:tracePt t="130347" x="3300413" y="3290888"/>
          <p14:tracePt t="130387" x="3309938" y="3290888"/>
          <p14:tracePt t="130403" x="3317875" y="3290888"/>
          <p14:tracePt t="130411" x="3327400" y="3290888"/>
          <p14:tracePt t="130419" x="3335338" y="3290888"/>
          <p14:tracePt t="130427" x="3343275" y="3290888"/>
          <p14:tracePt t="130435" x="3360738" y="3290888"/>
          <p14:tracePt t="130455" x="3370263" y="3290888"/>
          <p14:tracePt t="130460" x="3370263" y="3300413"/>
          <p14:tracePt t="130471" x="3378200" y="3300413"/>
          <p14:tracePt t="130479" x="3387725" y="3300413"/>
          <p14:tracePt t="130496" x="3395663" y="3300413"/>
          <p14:tracePt t="130503" x="3403600" y="3300413"/>
          <p14:tracePt t="130513" x="3413125" y="3300413"/>
          <p14:tracePt t="130524" x="3430588" y="3300413"/>
          <p14:tracePt t="130539" x="3438525" y="3300413"/>
          <p14:tracePt t="130547" x="3448050" y="3300413"/>
          <p14:tracePt t="130575" x="3455988" y="3300413"/>
          <p14:tracePt t="130603" x="3463925" y="3300413"/>
          <p14:tracePt t="130616" x="3473450" y="3300413"/>
          <p14:tracePt t="130620" x="3473450" y="3290888"/>
          <p14:tracePt t="130627" x="3481388" y="3290888"/>
          <p14:tracePt t="130631" x="3481388" y="3282950"/>
          <p14:tracePt t="130639" x="3498850" y="3282950"/>
          <p14:tracePt t="130647" x="3498850" y="3273425"/>
          <p14:tracePt t="130655" x="3498850" y="3265488"/>
          <p14:tracePt t="130660" x="3498850" y="3255963"/>
          <p14:tracePt t="130667" x="3498850" y="3248025"/>
          <p14:tracePt t="130679" x="3498850" y="3240088"/>
          <p14:tracePt t="130683" x="3498850" y="3222625"/>
          <p14:tracePt t="130807" x="3498850" y="3213100"/>
          <p14:tracePt t="130811" x="3508375" y="3213100"/>
          <p14:tracePt t="130815" x="3516313" y="3213100"/>
          <p14:tracePt t="130819" x="3524250" y="3213100"/>
          <p14:tracePt t="130831" x="3533775" y="3213100"/>
          <p14:tracePt t="130836" x="3541713" y="3213100"/>
          <p14:tracePt t="130840" x="3551238" y="3213100"/>
          <p14:tracePt t="130844" x="3568700" y="3213100"/>
          <p14:tracePt t="130852" x="3594100" y="3222625"/>
          <p14:tracePt t="130855" x="3619500" y="3230563"/>
          <p14:tracePt t="130861" x="3629025" y="3230563"/>
          <p14:tracePt t="130867" x="3671888" y="3240088"/>
          <p14:tracePt t="130871" x="3697288" y="3240088"/>
          <p14:tracePt t="130876" x="3722688" y="3255963"/>
          <p14:tracePt t="130884" x="3757613" y="3265488"/>
          <p14:tracePt t="130887" x="3775075" y="3273425"/>
          <p14:tracePt t="130894" x="3792538" y="3273425"/>
          <p14:tracePt t="130898" x="3800475" y="3273425"/>
          <p14:tracePt t="130902" x="3817938" y="3273425"/>
          <p14:tracePt t="130906" x="3825875" y="3273425"/>
          <p14:tracePt t="130910" x="3835400" y="3273425"/>
          <p14:tracePt t="130914" x="3843338" y="3273425"/>
          <p14:tracePt t="130918" x="3852863" y="3273425"/>
          <p14:tracePt t="130922" x="3860800" y="3273425"/>
          <p14:tracePt t="130934" x="3870325" y="3273425"/>
          <p14:tracePt t="130938" x="3886200" y="3273425"/>
          <p14:tracePt t="130942" x="3895725" y="3273425"/>
          <p14:tracePt t="130946" x="3903663" y="3273425"/>
          <p14:tracePt t="130949" x="3913188" y="3265488"/>
          <p14:tracePt t="130959" x="3938588" y="3240088"/>
          <p14:tracePt t="130962" x="3946525" y="3230563"/>
          <p14:tracePt t="130965" x="3956050" y="3213100"/>
          <p14:tracePt t="130969" x="3981450" y="3187700"/>
          <p14:tracePt t="130973" x="3990975" y="3162300"/>
          <p14:tracePt t="130978" x="4016375" y="3135313"/>
          <p14:tracePt t="130981" x="4024313" y="3119438"/>
          <p14:tracePt t="130985" x="4041775" y="3092450"/>
          <p14:tracePt t="130990" x="4051300" y="3067050"/>
          <p14:tracePt t="130994" x="4059238" y="3041650"/>
          <p14:tracePt t="130998" x="4076700" y="3024188"/>
          <p14:tracePt t="131001" x="4084638" y="2998788"/>
          <p14:tracePt t="131006" x="4102100" y="2971800"/>
          <p14:tracePt t="131010" x="4111625" y="2938463"/>
          <p14:tracePt t="131014" x="4119563" y="2911475"/>
          <p14:tracePt t="131017" x="4137025" y="2878138"/>
          <p14:tracePt t="131021" x="4144963" y="2851150"/>
          <p14:tracePt t="131025" x="4162425" y="2817813"/>
          <p14:tracePt t="131030" x="4171950" y="2790825"/>
          <p14:tracePt t="131034" x="4179888" y="2765425"/>
          <p14:tracePt t="131038" x="4197350" y="2740025"/>
          <p14:tracePt t="131043" x="4197350" y="2722563"/>
          <p14:tracePt t="131049" x="4205288" y="2697163"/>
          <p14:tracePt t="131050" x="4222750" y="2662238"/>
          <p14:tracePt t="131054" x="4232275" y="2636838"/>
          <p14:tracePt t="131060" x="4257675" y="2593975"/>
          <p14:tracePt t="131064" x="4265613" y="2576513"/>
          <p14:tracePt t="131066" x="4283075" y="2533650"/>
          <p14:tracePt t="131070" x="4292600" y="2516188"/>
          <p14:tracePt t="131074" x="4308475" y="2489200"/>
          <p14:tracePt t="131079" x="4318000" y="2446338"/>
          <p14:tracePt t="131082" x="4325938" y="2428875"/>
          <p14:tracePt t="131087" x="4343400" y="2403475"/>
          <p14:tracePt t="131090" x="4352925" y="2378075"/>
          <p14:tracePt t="131094" x="4368800" y="2343150"/>
          <p14:tracePt t="131098" x="4378325" y="2317750"/>
          <p14:tracePt t="131103" x="4386263" y="2292350"/>
          <p14:tracePt t="131107" x="4403725" y="2274888"/>
          <p14:tracePt t="131110" x="4403725" y="2247900"/>
          <p14:tracePt t="131114" x="4413250" y="2214563"/>
          <p14:tracePt t="131119" x="4438650" y="2187575"/>
          <p14:tracePt t="131123" x="4446588" y="2162175"/>
          <p14:tracePt t="131127" x="4464050" y="2136775"/>
          <p14:tracePt t="131130" x="4464050" y="2119313"/>
          <p14:tracePt t="131135" x="4473575" y="2093913"/>
          <p14:tracePt t="131139" x="4473575" y="2076450"/>
          <p14:tracePt t="131143" x="4481513" y="2058988"/>
          <p14:tracePt t="131147" x="4489450" y="2041525"/>
          <p14:tracePt t="131151" x="4489450" y="2033588"/>
          <p14:tracePt t="131154" x="4506913" y="2008188"/>
          <p14:tracePt t="131160" x="4516438" y="1981200"/>
          <p14:tracePt t="131164" x="4524375" y="1973263"/>
          <p14:tracePt t="131166" x="4533900" y="1955800"/>
          <p14:tracePt t="131170" x="4549775" y="1930400"/>
          <p14:tracePt t="131174" x="4559300" y="1920875"/>
          <p14:tracePt t="131184" x="4576763" y="1887538"/>
          <p14:tracePt t="131186" x="4584700" y="1878013"/>
          <p14:tracePt t="131190" x="4602163" y="1860550"/>
          <p14:tracePt t="131197" x="4610100" y="1835150"/>
          <p14:tracePt t="131200" x="4619625" y="1827213"/>
          <p14:tracePt t="131202" x="4619625" y="1800225"/>
          <p14:tracePt t="131206" x="4627563" y="1792288"/>
          <p14:tracePt t="131211" x="4645025" y="1774825"/>
          <p14:tracePt t="131214" x="4654550" y="1766888"/>
          <p14:tracePt t="131218" x="4662488" y="1749425"/>
          <p14:tracePt t="131222" x="4670425" y="1739900"/>
          <p14:tracePt t="131228" x="4679950" y="1722438"/>
          <p14:tracePt t="131231" x="4687888" y="1714500"/>
          <p14:tracePt t="131234" x="4705350" y="1706563"/>
          <p14:tracePt t="131238" x="4722813" y="1679575"/>
          <p14:tracePt t="131243" x="4722813" y="1671638"/>
          <p14:tracePt t="131248" x="4730750" y="1646238"/>
          <p14:tracePt t="131250" x="4748213" y="1636713"/>
          <p14:tracePt t="131254" x="4757738" y="1619250"/>
          <p14:tracePt t="131260" x="4765675" y="1611313"/>
          <p14:tracePt t="131265" x="4783138" y="1593850"/>
          <p14:tracePt t="131266" x="4800600" y="1576388"/>
          <p14:tracePt t="131270" x="4808538" y="1558925"/>
          <p14:tracePt t="131280" x="4835525" y="1533525"/>
          <p14:tracePt t="131282" x="4843463" y="1516063"/>
          <p14:tracePt t="131286" x="4851400" y="1498600"/>
          <p14:tracePt t="131290" x="4851400" y="1490663"/>
          <p14:tracePt t="131296" x="4860925" y="1481138"/>
          <p14:tracePt t="131299" x="4868863" y="1465263"/>
          <p14:tracePt t="131303" x="4868863" y="1455738"/>
          <p14:tracePt t="131306" x="4878388" y="1447800"/>
          <p14:tracePt t="131310" x="4886325" y="1438275"/>
          <p14:tracePt t="131314" x="4886325" y="1430338"/>
          <p14:tracePt t="131318" x="4903788" y="1420813"/>
          <p14:tracePt t="131322" x="4911725" y="1420813"/>
          <p14:tracePt t="131326" x="4911725" y="1412875"/>
          <p14:tracePt t="131330" x="4921250" y="1412875"/>
          <p14:tracePt t="131334" x="4921250" y="1404938"/>
          <p14:tracePt t="131338" x="4929188" y="1404938"/>
          <p14:tracePt t="131343" x="4938713" y="1387475"/>
          <p14:tracePt t="131346" x="4946650" y="1377950"/>
          <p14:tracePt t="131350" x="4946650" y="1370013"/>
          <p14:tracePt t="131354" x="4956175" y="1360488"/>
          <p14:tracePt t="131363" x="4956175" y="1352550"/>
          <p14:tracePt t="131367" x="4972050" y="1352550"/>
          <p14:tracePt t="131370" x="4972050" y="1344613"/>
          <p14:tracePt t="131378" x="4981575" y="1344613"/>
          <p14:tracePt t="131383" x="4981575" y="1335088"/>
          <p14:tracePt t="131386" x="4989513" y="1335088"/>
          <p14:tracePt t="131390" x="4989513" y="1317625"/>
          <p14:tracePt t="131396" x="4999038" y="1317625"/>
          <p14:tracePt t="131398" x="4999038" y="1309688"/>
          <p14:tracePt t="131406" x="5006975" y="1309688"/>
          <p14:tracePt t="131414" x="5016500" y="1300163"/>
          <p14:tracePt t="131418" x="5024438" y="1292225"/>
          <p14:tracePt t="131422" x="5041900" y="1292225"/>
          <p14:tracePt t="131427" x="5049838" y="1284288"/>
          <p14:tracePt t="131430" x="5059363" y="1284288"/>
          <p14:tracePt t="131438" x="5067300" y="1274763"/>
          <p14:tracePt t="131442" x="5076825" y="1274763"/>
          <p14:tracePt t="131447" x="5076825" y="1266825"/>
          <p14:tracePt t="131449" x="5084763" y="1266825"/>
          <p14:tracePt t="131458" x="5092700" y="1266825"/>
          <p14:tracePt t="131470" x="5110163" y="1266825"/>
          <p14:tracePt t="131486" x="5119688" y="1266825"/>
          <p14:tracePt t="131494" x="5127625" y="1266825"/>
          <p14:tracePt t="131515" x="5137150" y="1266825"/>
          <p14:tracePt t="131519" x="5145088" y="1266825"/>
          <p14:tracePt t="131528" x="5153025" y="1266825"/>
          <p14:tracePt t="131535" x="5162550" y="1266825"/>
          <p14:tracePt t="131551" x="5170488" y="1266825"/>
          <p14:tracePt t="131561" x="5187950" y="1266825"/>
          <p14:tracePt t="131567" x="5197475" y="1266825"/>
          <p14:tracePt t="131575" x="5205413" y="1266825"/>
          <p14:tracePt t="131583" x="5213350" y="1266825"/>
          <p14:tracePt t="131587" x="5222875" y="1266825"/>
          <p14:tracePt t="131591" x="5230813" y="1266825"/>
          <p14:tracePt t="131596" x="5240338" y="1266825"/>
          <p14:tracePt t="131599" x="5257800" y="1274763"/>
          <p14:tracePt t="131603" x="5257800" y="1284288"/>
          <p14:tracePt t="131607" x="5265738" y="1292225"/>
          <p14:tracePt t="131616" x="5265738" y="1300163"/>
          <p14:tracePt t="131619" x="5265738" y="1327150"/>
          <p14:tracePt t="131623" x="5273675" y="1335088"/>
          <p14:tracePt t="131628" x="5283200" y="1344613"/>
          <p14:tracePt t="131633" x="5291138" y="1360488"/>
          <p14:tracePt t="131639" x="5318125" y="1387475"/>
          <p14:tracePt t="131645" x="5318125" y="1395413"/>
          <p14:tracePt t="131650" x="5334000" y="1420813"/>
          <p14:tracePt t="131659" x="5351463" y="1438275"/>
          <p14:tracePt t="131662" x="5351463" y="1455738"/>
          <p14:tracePt t="131667" x="5360988" y="1465263"/>
          <p14:tracePt t="131671" x="5368925" y="1473200"/>
          <p14:tracePt t="131675" x="5378450" y="1481138"/>
          <p14:tracePt t="131682" x="5386388" y="1498600"/>
          <p14:tracePt t="131686" x="5394325" y="1508125"/>
          <p14:tracePt t="131690" x="5394325" y="1516063"/>
          <p14:tracePt t="131699" x="5403850" y="1541463"/>
          <p14:tracePt t="131702" x="5421313" y="1550988"/>
          <p14:tracePt t="131706" x="5421313" y="1558925"/>
          <p14:tracePt t="131712" x="5429250" y="1568450"/>
          <p14:tracePt t="131714" x="5438775" y="1576388"/>
          <p14:tracePt t="131718" x="5446713" y="1585913"/>
          <p14:tracePt t="131727" x="5446713" y="1601788"/>
          <p14:tracePt t="131730" x="5454650" y="1619250"/>
          <p14:tracePt t="131734" x="5464175" y="1628775"/>
          <p14:tracePt t="131739" x="5472113" y="1636713"/>
          <p14:tracePt t="131744" x="5489575" y="1654175"/>
          <p14:tracePt t="131747" x="5489575" y="1662113"/>
          <p14:tracePt t="131750" x="5499100" y="1671638"/>
          <p14:tracePt t="131754" x="5499100" y="1689100"/>
          <p14:tracePt t="131760" x="5507038" y="1697038"/>
          <p14:tracePt t="131765" x="5514975" y="1706563"/>
          <p14:tracePt t="131766" x="5514975" y="1722438"/>
          <p14:tracePt t="131770" x="5524500" y="1731963"/>
          <p14:tracePt t="131774" x="5532438" y="1739900"/>
          <p14:tracePt t="131780" x="5541963" y="1749425"/>
          <p14:tracePt t="131782" x="5559425" y="1774825"/>
          <p14:tracePt t="131790" x="5567363" y="1792288"/>
          <p14:tracePt t="131795" x="5575300" y="1800225"/>
          <p14:tracePt t="131798" x="5584825" y="1817688"/>
          <p14:tracePt t="131803" x="5602288" y="1835150"/>
          <p14:tracePt t="131806" x="5610225" y="1843088"/>
          <p14:tracePt t="131810" x="5619750" y="1852613"/>
          <p14:tracePt t="131815" x="5619750" y="1860550"/>
          <p14:tracePt t="131818" x="5627688" y="1878013"/>
          <p14:tracePt t="131822" x="5635625" y="1887538"/>
          <p14:tracePt t="131826" x="5635625" y="1895475"/>
          <p14:tracePt t="131832" x="5645150" y="1903413"/>
          <p14:tracePt t="131834" x="5645150" y="1912938"/>
          <p14:tracePt t="131845" x="5653088" y="1920875"/>
          <p14:tracePt t="131849" x="5670550" y="1930400"/>
          <p14:tracePt t="131852" x="5670550" y="1955800"/>
          <p14:tracePt t="131855" x="5680075" y="1963738"/>
          <p14:tracePt t="131859" x="5680075" y="1973263"/>
          <p14:tracePt t="131863" x="5688013" y="1981200"/>
          <p14:tracePt t="131867" x="5695950" y="1981200"/>
          <p14:tracePt t="131871" x="5695950" y="1990725"/>
          <p14:tracePt t="131875" x="5705475" y="2008188"/>
          <p14:tracePt t="131879" x="5713413" y="2024063"/>
          <p14:tracePt t="131888" x="5722938" y="2058988"/>
          <p14:tracePt t="131891" x="5740400" y="2076450"/>
          <p14:tracePt t="131895" x="5748338" y="2084388"/>
          <p14:tracePt t="131901" x="5756275" y="2111375"/>
          <p14:tracePt t="131915" x="5791200" y="2154238"/>
          <p14:tracePt t="131920" x="5800725" y="2162175"/>
          <p14:tracePt t="131923" x="5808663" y="2171700"/>
          <p14:tracePt t="131929" x="5816600" y="2179638"/>
          <p14:tracePt t="131935" x="5826125" y="2197100"/>
          <p14:tracePt t="131939" x="5834063" y="2197100"/>
          <p14:tracePt t="131948" x="5843588" y="2232025"/>
          <p14:tracePt t="131952" x="5861050" y="2239963"/>
          <p14:tracePt t="131955" x="5861050" y="2247900"/>
          <p14:tracePt t="131961" x="5868988" y="2257425"/>
          <p14:tracePt t="131964" x="5876925" y="2265363"/>
          <p14:tracePt t="131967" x="5886450" y="2274888"/>
          <p14:tracePt t="131971" x="5894388" y="2300288"/>
          <p14:tracePt t="131977" x="5903913" y="2308225"/>
          <p14:tracePt t="131983" x="5921375" y="2325688"/>
          <p14:tracePt t="131988" x="5921375" y="2343150"/>
          <p14:tracePt t="131992" x="5929313" y="2352675"/>
          <p14:tracePt t="131996" x="5937250" y="2360613"/>
          <p14:tracePt t="132003" x="5937250" y="2378075"/>
          <p14:tracePt t="132004" x="5946775" y="2386013"/>
          <p14:tracePt t="132012" x="5954713" y="2420938"/>
          <p14:tracePt t="132016" x="5964238" y="2438400"/>
          <p14:tracePt t="132020" x="5981700" y="2455863"/>
          <p14:tracePt t="132024" x="5989638" y="2473325"/>
          <p14:tracePt t="132028" x="5997575" y="2473325"/>
          <p14:tracePt t="132033" x="6007100" y="2481263"/>
          <p14:tracePt t="132035" x="6015038" y="2489200"/>
          <p14:tracePt t="132039" x="6015038" y="2506663"/>
          <p14:tracePt t="132048" x="6042025" y="2549525"/>
          <p14:tracePt t="132052" x="6049963" y="2576513"/>
          <p14:tracePt t="132055" x="6067425" y="2593975"/>
          <p14:tracePt t="132062" x="6075363" y="2601913"/>
          <p14:tracePt t="132064" x="6075363" y="2627313"/>
          <p14:tracePt t="132067" x="6084888" y="2654300"/>
          <p14:tracePt t="132073" x="6084888" y="2662238"/>
          <p14:tracePt t="132076" x="6092825" y="2679700"/>
          <p14:tracePt t="132080" x="6092825" y="2687638"/>
          <p14:tracePt t="132085" x="6110288" y="2697163"/>
          <p14:tracePt t="132088" x="6110288" y="2714625"/>
          <p14:tracePt t="132090" x="6110288" y="2730500"/>
          <p14:tracePt t="132095" x="6110288" y="2740025"/>
          <p14:tracePt t="132099" x="6110288" y="2765425"/>
          <p14:tracePt t="132103" x="6118225" y="2774950"/>
          <p14:tracePt t="132107" x="6118225" y="2782888"/>
          <p14:tracePt t="132111" x="6118225" y="2790825"/>
          <p14:tracePt t="132117" x="6118225" y="2800350"/>
          <p14:tracePt t="132119" x="6127750" y="2808288"/>
          <p14:tracePt t="132123" x="6135688" y="2835275"/>
          <p14:tracePt t="132128" x="6135688" y="2843213"/>
          <p14:tracePt t="132131" x="6145213" y="2851150"/>
          <p14:tracePt t="132136" x="6145213" y="2860675"/>
          <p14:tracePt t="132139" x="6145213" y="2868613"/>
          <p14:tracePt t="132145" x="6145213" y="2878138"/>
          <p14:tracePt t="132151" x="6153150" y="2903538"/>
          <p14:tracePt t="132155" x="6153150" y="2911475"/>
          <p14:tracePt t="132160" x="6162675" y="2921000"/>
          <p14:tracePt t="132167" x="6162675" y="2928938"/>
          <p14:tracePt t="132175" x="6162675" y="2938463"/>
          <p14:tracePt t="132183" x="6178550" y="2963863"/>
          <p14:tracePt t="132191" x="6188075" y="2971800"/>
          <p14:tracePt t="132200" x="6196013" y="2989263"/>
          <p14:tracePt t="132207" x="6196013" y="2998788"/>
          <p14:tracePt t="132215" x="6205538" y="3006725"/>
          <p14:tracePt t="132223" x="6205538" y="3014663"/>
          <p14:tracePt t="132231" x="6213475" y="3014663"/>
          <p14:tracePt t="132235" x="6213475" y="3032125"/>
          <p14:tracePt t="132239" x="6223000" y="3041650"/>
          <p14:tracePt t="132247" x="6223000" y="3049588"/>
          <p14:tracePt t="132251" x="6230938" y="3049588"/>
          <p14:tracePt t="132255" x="6230938" y="3059113"/>
          <p14:tracePt t="132267" x="6248400" y="3059113"/>
          <p14:tracePt t="132272" x="6248400" y="3067050"/>
          <p14:tracePt t="132283" x="6256338" y="3067050"/>
          <p14:tracePt t="132287" x="6256338" y="3074988"/>
          <p14:tracePt t="132295" x="6265863" y="3074988"/>
          <p14:tracePt t="132299" x="6265863" y="3084513"/>
          <p14:tracePt t="132315" x="6273800" y="3084513"/>
          <p14:tracePt t="132327" x="6283325" y="3092450"/>
          <p14:tracePt t="132359" x="6291263" y="3092450"/>
          <p14:tracePt t="132364" x="6299200" y="3092450"/>
          <p14:tracePt t="132372" x="6316663" y="3109913"/>
          <p14:tracePt t="132387" x="6326188" y="3109913"/>
          <p14:tracePt t="132391" x="6326188" y="3119438"/>
          <p14:tracePt t="132403" x="6334125" y="3119438"/>
          <p14:tracePt t="132431" x="6343650" y="3119438"/>
          <p14:tracePt t="132451" x="6351588" y="3119438"/>
          <p14:tracePt t="132460" x="6359525" y="3119438"/>
          <p14:tracePt t="132471" x="6369050" y="3119438"/>
          <p14:tracePt t="132479" x="6386513" y="3119438"/>
          <p14:tracePt t="132488" x="6394450" y="3119438"/>
          <p14:tracePt t="132495" x="6403975" y="3119438"/>
          <p14:tracePt t="132503" x="6411913" y="3119438"/>
          <p14:tracePt t="132513" x="6419850" y="3119438"/>
          <p14:tracePt t="132519" x="6429375" y="3119438"/>
          <p14:tracePt t="132531" x="6437313" y="3119438"/>
          <p14:tracePt t="132540" x="6446838" y="3119438"/>
          <p14:tracePt t="132547" x="6464300" y="3119438"/>
          <p14:tracePt t="132555" x="6472238" y="3119438"/>
          <p14:tracePt t="132563" x="6480175" y="3119438"/>
          <p14:tracePt t="132567" x="6489700" y="3101975"/>
          <p14:tracePt t="132574" x="6497638" y="3092450"/>
          <p14:tracePt t="132583" x="6507163" y="3092450"/>
          <p14:tracePt t="132592" x="6515100" y="3092450"/>
          <p14:tracePt t="132600" x="6532563" y="3092450"/>
          <p14:tracePt t="132603" x="6540500" y="3092450"/>
          <p14:tracePt t="132607" x="6550025" y="3084513"/>
          <p14:tracePt t="132612" x="6557963" y="3084513"/>
          <p14:tracePt t="132615" x="6567488" y="3074988"/>
          <p14:tracePt t="132619" x="6575425" y="3067050"/>
          <p14:tracePt t="132623" x="6584950" y="3059113"/>
          <p14:tracePt t="132629" x="6600825" y="3049588"/>
          <p14:tracePt t="132639" x="6635750" y="3024188"/>
          <p14:tracePt t="132645" x="6645275" y="3014663"/>
          <p14:tracePt t="132653" x="6670675" y="2998788"/>
          <p14:tracePt t="132655" x="6688138" y="2989263"/>
          <p14:tracePt t="132659" x="6696075" y="2989263"/>
          <p14:tracePt t="132663" x="6713538" y="2971800"/>
          <p14:tracePt t="132668" x="6713538" y="2963863"/>
          <p14:tracePt t="132671" x="6721475" y="2955925"/>
          <p14:tracePt t="132675" x="6731000" y="2955925"/>
          <p14:tracePt t="132680" x="6738938" y="2946400"/>
          <p14:tracePt t="132685" x="6748463" y="2938463"/>
          <p14:tracePt t="132688" x="6756400" y="2938463"/>
          <p14:tracePt t="132692" x="6765925" y="2928938"/>
          <p14:tracePt t="132697" x="6773863" y="2921000"/>
          <p14:tracePt t="132705" x="6799263" y="2903538"/>
          <p14:tracePt t="132712" x="6808788" y="2895600"/>
          <p14:tracePt t="132717" x="6816725" y="2895600"/>
          <p14:tracePt t="132719" x="6826250" y="2886075"/>
          <p14:tracePt t="132723" x="6834188" y="2878138"/>
          <p14:tracePt t="132733" x="6842125" y="2878138"/>
          <p14:tracePt t="132735" x="6859588" y="2868613"/>
          <p14:tracePt t="132739" x="6869113" y="2868613"/>
          <p14:tracePt t="132744" x="6877050" y="2868613"/>
          <p14:tracePt t="132748" x="6877050" y="2860675"/>
          <p14:tracePt t="132751" x="6886575" y="2860675"/>
          <p14:tracePt t="132755" x="6886575" y="2851150"/>
          <p14:tracePt t="132764" x="6894513" y="2843213"/>
          <p14:tracePt t="132767" x="6904038" y="2843213"/>
          <p14:tracePt t="132772" x="6904038" y="2825750"/>
          <p14:tracePt t="132775" x="6911975" y="2825750"/>
          <p14:tracePt t="132779" x="6911975" y="2817813"/>
          <p14:tracePt t="132783" x="6929438" y="2817813"/>
          <p14:tracePt t="132791" x="6937375" y="2817813"/>
          <p14:tracePt t="132807" x="6946900" y="2808288"/>
          <p14:tracePt t="132812" x="6954838" y="2808288"/>
          <p14:tracePt t="132815" x="6964363" y="2808288"/>
          <p14:tracePt t="132828" x="6964363" y="2800350"/>
          <p14:tracePt t="132836" x="6972300" y="2800350"/>
          <p14:tracePt t="132855" x="6972300" y="2790825"/>
          <p14:tracePt t="132863" x="6980238" y="2790825"/>
          <p14:tracePt t="132868" x="6980238" y="2782888"/>
          <p14:tracePt t="132875" x="6997700" y="2782888"/>
          <p14:tracePt t="132880" x="6997700" y="2774950"/>
          <p14:tracePt t="132897" x="7007225" y="2774950"/>
          <p14:tracePt t="132915" x="7007225" y="2757488"/>
          <p14:tracePt t="132923" x="7015163" y="2757488"/>
          <p14:tracePt t="132987" x="7024688" y="2747963"/>
          <p14:tracePt t="132995" x="7032625" y="2747963"/>
          <p14:tracePt t="133836" x="7032625" y="2740025"/>
          <p14:tracePt t="133843" x="7040563" y="2740025"/>
          <p14:tracePt t="133867" x="7050088" y="2740025"/>
          <p14:tracePt t="133904" x="7050088" y="2730500"/>
          <p14:tracePt t="133912" x="7058025" y="2730500"/>
          <p14:tracePt t="138729" x="7075488" y="2730500"/>
          <p14:tracePt t="138733" x="7075488" y="2740025"/>
          <p14:tracePt t="139597" x="7085013" y="2747963"/>
          <p14:tracePt t="139601" x="7085013" y="2765425"/>
          <p14:tracePt t="139606" x="7085013" y="2774950"/>
          <p14:tracePt t="139609" x="7085013" y="2790825"/>
          <p14:tracePt t="139613" x="7085013" y="2817813"/>
          <p14:tracePt t="139617" x="7085013" y="2851150"/>
          <p14:tracePt t="139623" x="7085013" y="2903538"/>
          <p14:tracePt t="139625" x="7085013" y="2938463"/>
          <p14:tracePt t="139629" x="7085013" y="2989263"/>
          <p14:tracePt t="139635" x="7085013" y="3024188"/>
          <p14:tracePt t="139637" x="7085013" y="3067050"/>
          <p14:tracePt t="139641" x="7085013" y="3119438"/>
          <p14:tracePt t="139645" x="7085013" y="3152775"/>
          <p14:tracePt t="139649" x="7085013" y="3205163"/>
          <p14:tracePt t="139653" x="7085013" y="3240088"/>
          <p14:tracePt t="139669" x="7085013" y="3421063"/>
          <p14:tracePt t="139673" x="7075488" y="3514725"/>
          <p14:tracePt t="139682" x="7032625" y="3748088"/>
          <p14:tracePt t="139684" x="7007225" y="3825875"/>
          <p14:tracePt t="139688" x="6972300" y="3929063"/>
          <p14:tracePt t="139692" x="6937375" y="4022725"/>
          <p14:tracePt t="139696" x="6904038" y="4127500"/>
          <p14:tracePt t="139702" x="6851650" y="4230688"/>
          <p14:tracePt t="139712" x="6721475" y="4505325"/>
          <p14:tracePt t="139717" x="6670675" y="4635500"/>
          <p14:tracePt t="139752" x="6497638" y="4894263"/>
          <p14:tracePt t="139756" x="6429375" y="4997450"/>
          <p14:tracePt t="139769" x="6256338" y="5256213"/>
          <p14:tracePt t="139773" x="6188075" y="5359400"/>
          <p14:tracePt t="139776" x="6102350" y="5445125"/>
          <p14:tracePt t="139781" x="6032500" y="5530850"/>
          <p14:tracePt t="139785" x="5972175" y="5608638"/>
          <p14:tracePt t="139788" x="5903913" y="5668963"/>
          <p14:tracePt t="139802" x="5773738" y="5824538"/>
          <p14:tracePt t="139806" x="5730875" y="5884863"/>
          <p14:tracePt t="139817" x="5602288" y="5970588"/>
          <p14:tracePt t="139824" x="5507038" y="6048375"/>
          <p14:tracePt t="139828" x="5464175" y="6073775"/>
          <p14:tracePt t="139834" x="5429250" y="6099175"/>
          <p14:tracePt t="139837" x="5403850" y="6116638"/>
          <p14:tracePt t="139840" x="5360988" y="6134100"/>
          <p14:tracePt t="139844" x="5343525" y="6143625"/>
          <p14:tracePt t="139849" x="5318125" y="6159500"/>
          <p14:tracePt t="139853" x="5291138" y="6176963"/>
          <p14:tracePt t="139856" x="5265738" y="6194425"/>
          <p14:tracePt t="139860" x="5248275" y="6203950"/>
          <p14:tracePt t="139865" x="5240338" y="6211888"/>
          <p14:tracePt t="139871" x="5222875" y="6219825"/>
          <p14:tracePt t="139873" x="5213350" y="6219825"/>
          <p14:tracePt t="139876" x="5205413" y="6237288"/>
          <p14:tracePt t="139887" x="5197475" y="6237288"/>
          <p14:tracePt t="139901" x="5180013" y="6246813"/>
          <p14:tracePt t="139917" x="5162550" y="6246813"/>
          <p14:tracePt t="139920" x="5153025" y="6246813"/>
          <p14:tracePt t="139924" x="5145088" y="6246813"/>
          <p14:tracePt t="139932" x="5137150" y="6246813"/>
          <p14:tracePt t="139936" x="5127625" y="6246813"/>
          <p14:tracePt t="139940" x="5119688" y="6246813"/>
          <p14:tracePt t="139949" x="5110163" y="6246813"/>
          <p14:tracePt t="139952" x="5084763" y="6246813"/>
          <p14:tracePt t="139956" x="5076825" y="6246813"/>
          <p14:tracePt t="139959" x="5059363" y="6246813"/>
          <p14:tracePt t="139963" x="5049838" y="6246813"/>
          <p14:tracePt t="139968" x="5024438" y="6246813"/>
          <p14:tracePt t="139980" x="4989513" y="6254750"/>
          <p14:tracePt t="139984" x="4981575" y="6254750"/>
          <p14:tracePt t="139987" x="4964113" y="6254750"/>
          <p14:tracePt t="139991" x="4964113" y="6264275"/>
          <p14:tracePt t="139995" x="4956175" y="6264275"/>
          <p14:tracePt t="140000" x="4956175" y="6272213"/>
          <p14:tracePt t="140004" x="4946650" y="6272213"/>
          <p14:tracePt t="140008" x="4938713" y="6289675"/>
          <p14:tracePt t="140020" x="4929188" y="6289675"/>
          <p14:tracePt t="140028" x="4921250" y="6289675"/>
          <p14:tracePt t="140034" x="4911725" y="6289675"/>
          <p14:tracePt t="140036" x="4911725" y="6297613"/>
          <p14:tracePt t="140049" x="4895850" y="6297613"/>
          <p14:tracePt t="140053" x="4886325" y="6297613"/>
          <p14:tracePt t="140056" x="4878388" y="6297613"/>
          <p14:tracePt t="140071" x="4868863" y="6297613"/>
          <p14:tracePt t="140077" x="4860925" y="6297613"/>
          <p14:tracePt t="140097" x="4851400" y="6297613"/>
          <p14:tracePt t="140120" x="4843463" y="6297613"/>
          <p14:tracePt t="140135" x="4835525" y="6297613"/>
          <p14:tracePt t="140137" x="4818063" y="6297613"/>
          <p14:tracePt t="140144" x="4818063" y="6280150"/>
          <p14:tracePt t="140149" x="4808538" y="6280150"/>
          <p14:tracePt t="140156" x="4808538" y="6272213"/>
          <p14:tracePt t="140166" x="4800600" y="6264275"/>
          <p14:tracePt t="140172" x="4791075" y="6254750"/>
          <p14:tracePt t="140181" x="4791075" y="6246813"/>
          <p14:tracePt t="140188" x="4791075" y="6237288"/>
          <p14:tracePt t="140199" x="4791075" y="6229350"/>
          <p14:tracePt t="140201" x="4791075" y="6219825"/>
          <p14:tracePt t="140209" x="4791075" y="6194425"/>
          <p14:tracePt t="140217" x="4791075" y="6186488"/>
          <p14:tracePt t="140221" x="4791075" y="6176963"/>
          <p14:tracePt t="140224" x="4791075" y="6169025"/>
          <p14:tracePt t="140229" x="4791075" y="6143625"/>
          <p14:tracePt t="140237" x="4791075" y="6108700"/>
          <p14:tracePt t="140240" x="4791075" y="6083300"/>
          <p14:tracePt t="140244" x="4791075" y="6073775"/>
          <p14:tracePt t="140249" x="4791075" y="6038850"/>
          <p14:tracePt t="140253" x="4791075" y="6022975"/>
          <p14:tracePt t="140256" x="4791075" y="5988050"/>
          <p14:tracePt t="140260" x="4791075" y="5945188"/>
          <p14:tracePt t="140266" x="4791075" y="5910263"/>
          <p14:tracePt t="140269" x="4791075" y="5875338"/>
          <p14:tracePt t="140273" x="4791075" y="5824538"/>
          <p14:tracePt t="140276" x="4775200" y="5781675"/>
          <p14:tracePt t="140280" x="4775200" y="5694363"/>
          <p14:tracePt t="140284" x="4775200" y="5583238"/>
          <p14:tracePt t="140288" x="4775200" y="5462588"/>
          <p14:tracePt t="140292" x="4775200" y="5324475"/>
          <p14:tracePt t="140301" x="4775200" y="5048250"/>
          <p14:tracePt t="140304" x="4757738" y="4910138"/>
          <p14:tracePt t="140308" x="4757738" y="4746625"/>
          <p14:tracePt t="140313" x="4740275" y="4610100"/>
          <p14:tracePt t="140316" x="4740275" y="4445000"/>
          <p14:tracePt t="140321" x="4740275" y="4281488"/>
          <p14:tracePt t="140333" x="4740275" y="3833813"/>
          <p14:tracePt t="140337" x="4740275" y="3652838"/>
          <p14:tracePt t="140350" x="4722813" y="3195638"/>
          <p14:tracePt t="140352" x="4722813" y="3084513"/>
          <p14:tracePt t="140366" x="4679950" y="2851150"/>
          <p14:tracePt t="140369" x="4679950" y="2782888"/>
          <p14:tracePt t="140373" x="4670425" y="2722563"/>
          <p14:tracePt t="140377" x="4654550" y="2670175"/>
          <p14:tracePt t="140385" x="4654550" y="2601913"/>
          <p14:tracePt t="140396" x="4654550" y="2549525"/>
          <p14:tracePt t="140400" x="4654550" y="2524125"/>
          <p14:tracePt t="140412" x="4645025" y="2489200"/>
          <p14:tracePt t="140415" x="4645025" y="2463800"/>
          <p14:tracePt t="140428" x="4627563" y="2428875"/>
          <p14:tracePt t="140432" x="4627563" y="2420938"/>
          <p14:tracePt t="140436" x="4619625" y="2403475"/>
          <p14:tracePt t="140440" x="4619625" y="2386013"/>
          <p14:tracePt t="140444" x="4610100" y="2378075"/>
          <p14:tracePt t="140448" x="4602163" y="2368550"/>
          <p14:tracePt t="140452" x="4602163" y="2360613"/>
          <p14:tracePt t="140456" x="4602163" y="2343150"/>
          <p14:tracePt t="140460" x="4594225" y="2343150"/>
          <p14:tracePt t="140465" x="4594225" y="2335213"/>
          <p14:tracePt t="140472" x="4594225" y="2325688"/>
          <p14:tracePt t="140481" x="4594225" y="2317750"/>
          <p14:tracePt t="140485" x="4576763" y="2308225"/>
          <p14:tracePt t="140493" x="4567238" y="2300288"/>
          <p14:tracePt t="140501" x="4567238" y="2292350"/>
          <p14:tracePt t="140510" x="4567238" y="2282825"/>
          <p14:tracePt t="140516" x="4567238" y="2265363"/>
          <p14:tracePt t="140521" x="4567238" y="2257425"/>
          <p14:tracePt t="140524" x="4567238" y="2247900"/>
          <p14:tracePt t="140529" x="4567238" y="2232025"/>
          <p14:tracePt t="140533" x="4567238" y="2222500"/>
          <p14:tracePt t="140537" x="4584700" y="2205038"/>
          <p14:tracePt t="140557" x="4602163" y="2171700"/>
          <p14:tracePt t="140561" x="4602163" y="2162175"/>
          <p14:tracePt t="140566" x="4610100" y="2154238"/>
          <p14:tracePt t="140573" x="4619625" y="2144713"/>
          <p14:tracePt t="140575" x="4619625" y="2136775"/>
          <p14:tracePt t="140588" x="4637088" y="2111375"/>
          <p14:tracePt t="140592" x="4645025" y="2101850"/>
          <p14:tracePt t="140600" x="4654550" y="2101850"/>
          <p14:tracePt t="140604" x="4654550" y="2093913"/>
          <p14:tracePt t="140607" x="4662488" y="2093913"/>
          <p14:tracePt t="140611" x="4662488" y="2084388"/>
          <p14:tracePt t="140620" x="4687888" y="2058988"/>
          <p14:tracePt t="140623" x="4697413" y="2058988"/>
          <p14:tracePt t="140640" x="4714875" y="2051050"/>
          <p14:tracePt t="140644" x="4722813" y="2041525"/>
          <p14:tracePt t="140649" x="4722813" y="2033588"/>
          <p14:tracePt t="140652" x="4740275" y="2033588"/>
          <p14:tracePt t="140655" x="4748213" y="2024063"/>
          <p14:tracePt t="140659" x="4748213" y="2016125"/>
          <p14:tracePt t="140664" x="4757738" y="2016125"/>
          <p14:tracePt t="140668" x="4765675" y="2008188"/>
          <p14:tracePt t="140672" x="4775200" y="1990725"/>
          <p14:tracePt t="140676" x="4775200" y="1981200"/>
          <p14:tracePt t="140705" x="4783138" y="1973263"/>
          <p14:tracePt t="140710" x="4791075" y="1973263"/>
          <p14:tracePt t="140773" x="4791075" y="1963738"/>
          <p14:tracePt t="140782" x="4808538" y="1963738"/>
          <p14:tracePt t="143118" x="4818063" y="1963738"/>
          <p14:tracePt t="143122" x="4818063" y="1973263"/>
          <p14:tracePt t="143137" x="4826000" y="1998663"/>
          <p14:tracePt t="143142" x="4826000" y="2008188"/>
          <p14:tracePt t="143149" x="4826000" y="2016125"/>
          <p14:tracePt t="143155" x="4826000" y="2024063"/>
          <p14:tracePt t="143161" x="4826000" y="2033588"/>
          <p14:tracePt t="143165" x="4826000" y="2041525"/>
          <p14:tracePt t="143170" x="4826000" y="2058988"/>
          <p14:tracePt t="143180" x="4826000" y="2068513"/>
          <p14:tracePt t="143190" x="4826000" y="2076450"/>
          <p14:tracePt t="143214" x="4835525" y="2084388"/>
          <p14:tracePt t="143222" x="4843463" y="2084388"/>
          <p14:tracePt t="143226" x="4843463" y="2093913"/>
          <p14:tracePt t="143435" x="4851400" y="2093913"/>
          <p14:tracePt t="143452" x="4851400" y="2084388"/>
          <p14:tracePt t="143463" x="4851400" y="2076450"/>
          <p14:tracePt t="143471" x="4868863" y="2076450"/>
          <p14:tracePt t="143487" x="4868863" y="2068513"/>
          <p14:tracePt t="143499" x="4878388" y="2068513"/>
          <p14:tracePt t="147299" x="4878388" y="2076450"/>
          <p14:tracePt t="147325" x="4878388" y="2084388"/>
          <p14:tracePt t="147331" x="4878388" y="2093913"/>
          <p14:tracePt t="147352" x="4878388" y="2101850"/>
          <p14:tracePt t="147379" x="4878388" y="2111375"/>
          <p14:tracePt t="147387" x="4886325" y="2128838"/>
          <p14:tracePt t="147392" x="4886325" y="2136775"/>
          <p14:tracePt t="147876" x="4886325" y="2144713"/>
          <p14:tracePt t="147887" x="4886325" y="2154238"/>
          <p14:tracePt t="147896" x="4886325" y="2162175"/>
          <p14:tracePt t="147903" x="4895850" y="2162175"/>
          <p14:tracePt t="147908" x="4895850" y="2171700"/>
          <p14:tracePt t="147910" x="4903788" y="2171700"/>
          <p14:tracePt t="147915" x="4903788" y="2179638"/>
          <p14:tracePt t="147943" x="4903788" y="2187575"/>
          <p14:tracePt t="147963" x="4903788" y="2205038"/>
          <p14:tracePt t="147972" x="4903788" y="2214563"/>
          <p14:tracePt t="147995" x="4903788" y="2222500"/>
          <p14:tracePt t="148019" x="4903788" y="2232025"/>
          <p14:tracePt t="148027" x="4903788" y="2239963"/>
          <p14:tracePt t="148035" x="4903788" y="2247900"/>
          <p14:tracePt t="148047" x="4903788" y="2257425"/>
          <p14:tracePt t="148057" x="4903788" y="2274888"/>
          <p14:tracePt t="148075" x="4903788" y="2282825"/>
          <p14:tracePt t="148083" x="4903788" y="2292350"/>
          <p14:tracePt t="148091" x="4903788" y="2300288"/>
          <p14:tracePt t="148104" x="4903788" y="2308225"/>
          <p14:tracePt t="148111" x="4903788" y="2317750"/>
          <p14:tracePt t="148119" x="4903788" y="2325688"/>
          <p14:tracePt t="148127" x="4903788" y="2343150"/>
          <p14:tracePt t="148135" x="4895850" y="2352675"/>
          <p14:tracePt t="148139" x="4868863" y="2352675"/>
          <p14:tracePt t="148143" x="4860925" y="2352675"/>
          <p14:tracePt t="148147" x="4843463" y="2352675"/>
          <p14:tracePt t="148150" x="4835525" y="2352675"/>
          <p14:tracePt t="148156" x="4808538" y="2352675"/>
          <p14:tracePt t="148159" x="4791075" y="2352675"/>
          <p14:tracePt t="148163" x="4783138" y="2352675"/>
          <p14:tracePt t="148173" x="4757738" y="2352675"/>
          <p14:tracePt t="148176" x="4748213" y="2352675"/>
          <p14:tracePt t="148179" x="4740275" y="2352675"/>
          <p14:tracePt t="148183" x="4730750" y="2352675"/>
          <p14:tracePt t="148189" x="4722813" y="2352675"/>
          <p14:tracePt t="148199" x="4697413" y="2352675"/>
          <p14:tracePt t="148272" x="4687888" y="2352675"/>
          <p14:tracePt t="148276" x="4687888" y="2360613"/>
          <p14:tracePt t="148280" x="4679950" y="2368550"/>
          <p14:tracePt t="148292" x="4670425" y="2378075"/>
          <p14:tracePt t="148293" x="4670425" y="2386013"/>
          <p14:tracePt t="148305" x="4670425" y="2413000"/>
          <p14:tracePt t="148308" x="4670425" y="2420938"/>
          <p14:tracePt t="148311" x="4670425" y="2428875"/>
          <p14:tracePt t="148315" x="4670425" y="2438400"/>
          <p14:tracePt t="148319" x="4670425" y="2446338"/>
          <p14:tracePt t="148325" x="4670425" y="2455863"/>
          <p14:tracePt t="148331" x="4670425" y="2463800"/>
          <p14:tracePt t="148337" x="4670425" y="2481263"/>
          <p14:tracePt t="148341" x="4662488" y="2489200"/>
          <p14:tracePt t="148347" x="4662488" y="2498725"/>
          <p14:tracePt t="148357" x="4662488" y="2506663"/>
          <p14:tracePt t="148363" x="4662488" y="2516188"/>
          <p14:tracePt t="148373" x="4662488" y="2524125"/>
          <p14:tracePt t="148376" x="4662488" y="2533650"/>
          <p14:tracePt t="148379" x="4654550" y="2549525"/>
          <p14:tracePt t="148389" x="4654550" y="2559050"/>
          <p14:tracePt t="148395" x="4645025" y="2559050"/>
          <p14:tracePt t="148403" x="4645025" y="2566988"/>
          <p14:tracePt t="148411" x="4627563" y="2566988"/>
          <p14:tracePt t="148420" x="4619625" y="2566988"/>
          <p14:tracePt t="148427" x="4610100" y="2566988"/>
          <p14:tracePt t="148435" x="4602163" y="2566988"/>
          <p14:tracePt t="148443" x="4594225" y="2566988"/>
          <p14:tracePt t="148448" x="4584700" y="2566988"/>
          <p14:tracePt t="148451" x="4576763" y="2566988"/>
          <p14:tracePt t="148456" x="4559300" y="2566988"/>
          <p14:tracePt t="148460" x="4541838" y="2566988"/>
          <p14:tracePt t="148463" x="4533900" y="2566988"/>
          <p14:tracePt t="148467" x="4524375" y="2566988"/>
          <p14:tracePt t="148473" x="4516438" y="2566988"/>
          <p14:tracePt t="148477" x="4498975" y="2566988"/>
          <p14:tracePt t="148479" x="4489450" y="2559050"/>
          <p14:tracePt t="148483" x="4481513" y="2541588"/>
          <p14:tracePt t="148489" x="4481513" y="2533650"/>
          <p14:tracePt t="148493" x="4473575" y="2524125"/>
          <p14:tracePt t="148495" x="4464050" y="2506663"/>
          <p14:tracePt t="148511" x="4429125" y="2473325"/>
          <p14:tracePt t="148515" x="4421188" y="2428875"/>
          <p14:tracePt t="148519" x="4403725" y="2386013"/>
          <p14:tracePt t="148525" x="4403725" y="2368550"/>
          <p14:tracePt t="148528" x="4403725" y="2343150"/>
          <p14:tracePt t="148531" x="4395788" y="2308225"/>
          <p14:tracePt t="148535" x="4395788" y="2282825"/>
          <p14:tracePt t="148539" x="4395788" y="2265363"/>
          <p14:tracePt t="148543" x="4395788" y="2222500"/>
          <p14:tracePt t="148547" x="4395788" y="2187575"/>
          <p14:tracePt t="148551" x="4395788" y="2162175"/>
          <p14:tracePt t="148557" x="4395788" y="2128838"/>
          <p14:tracePt t="148559" x="4395788" y="2093913"/>
          <p14:tracePt t="148563" x="4395788" y="2041525"/>
          <p14:tracePt t="148567" x="4395788" y="2008188"/>
          <p14:tracePt t="148576" x="4395788" y="1912938"/>
          <p14:tracePt t="148579" x="4395788" y="1895475"/>
          <p14:tracePt t="148583" x="4403725" y="1870075"/>
          <p14:tracePt t="148587" x="4421188" y="1843088"/>
          <p14:tracePt t="148592" x="4421188" y="1827213"/>
          <p14:tracePt t="148595" x="4429125" y="1800225"/>
          <p14:tracePt t="148600" x="4429125" y="1774825"/>
          <p14:tracePt t="148603" x="4446588" y="1739900"/>
          <p14:tracePt t="148607" x="4456113" y="1714500"/>
          <p14:tracePt t="148612" x="4456113" y="1697038"/>
          <p14:tracePt t="148615" x="4464050" y="1671638"/>
          <p14:tracePt t="148619" x="4464050" y="1646238"/>
          <p14:tracePt t="148623" x="4464050" y="1636713"/>
          <p14:tracePt t="148627" x="4464050" y="1601788"/>
          <p14:tracePt t="148635" x="4464050" y="1585913"/>
          <p14:tracePt t="148639" x="4489450" y="1550988"/>
          <p14:tracePt t="148643" x="4489450" y="1533525"/>
          <p14:tracePt t="148648" x="4498975" y="1508125"/>
          <p14:tracePt t="148651" x="4506913" y="1481138"/>
          <p14:tracePt t="148656" x="4506913" y="1473200"/>
          <p14:tracePt t="148661" x="4524375" y="1455738"/>
          <p14:tracePt t="148663" x="4533900" y="1430338"/>
          <p14:tracePt t="148667" x="4541838" y="1404938"/>
          <p14:tracePt t="148673" x="4559300" y="1377950"/>
          <p14:tracePt t="148677" x="4567238" y="1360488"/>
          <p14:tracePt t="148680" x="4594225" y="1344613"/>
          <p14:tracePt t="148683" x="4602163" y="1327150"/>
          <p14:tracePt t="148687" x="4619625" y="1300163"/>
          <p14:tracePt t="148691" x="4627563" y="1292225"/>
          <p14:tracePt t="148703" x="4670425" y="1231900"/>
          <p14:tracePt t="148707" x="4679950" y="1214438"/>
          <p14:tracePt t="148715" x="4714875" y="1189038"/>
          <p14:tracePt t="148719" x="4722813" y="1181100"/>
          <p14:tracePt t="148722" x="4730750" y="1171575"/>
          <p14:tracePt t="148728" x="4748213" y="1146175"/>
          <p14:tracePt t="148731" x="4765675" y="1136650"/>
          <p14:tracePt t="148735" x="4783138" y="1128713"/>
          <p14:tracePt t="148739" x="4791075" y="1120775"/>
          <p14:tracePt t="148743" x="4800600" y="1111250"/>
          <p14:tracePt t="148747" x="4808538" y="1111250"/>
          <p14:tracePt t="148751" x="4818063" y="1103313"/>
          <p14:tracePt t="148756" x="4826000" y="1085850"/>
          <p14:tracePt t="148765" x="4860925" y="1076325"/>
          <p14:tracePt t="148768" x="4868863" y="1068388"/>
          <p14:tracePt t="148774" x="4886325" y="1068388"/>
          <p14:tracePt t="148775" x="4903788" y="1060450"/>
          <p14:tracePt t="148780" x="4911725" y="1060450"/>
          <p14:tracePt t="148783" x="4929188" y="1050925"/>
          <p14:tracePt t="148787" x="4938713" y="1050925"/>
          <p14:tracePt t="148792" x="4964113" y="1033463"/>
          <p14:tracePt t="148797" x="4981575" y="1033463"/>
          <p14:tracePt t="148800" x="4999038" y="1033463"/>
          <p14:tracePt t="148804" x="5016500" y="1025525"/>
          <p14:tracePt t="148808" x="5049838" y="1025525"/>
          <p14:tracePt t="148812" x="5059363" y="1025525"/>
          <p14:tracePt t="148815" x="5084763" y="1025525"/>
          <p14:tracePt t="148824" x="5127625" y="1025525"/>
          <p14:tracePt t="148828" x="5153025" y="1025525"/>
          <p14:tracePt t="148831" x="5170488" y="1025525"/>
          <p14:tracePt t="148836" x="5180013" y="1025525"/>
          <p14:tracePt t="148840" x="5205413" y="1025525"/>
          <p14:tracePt t="148843" x="5222875" y="1025525"/>
          <p14:tracePt t="148847" x="5248275" y="1025525"/>
          <p14:tracePt t="148852" x="5265738" y="1025525"/>
          <p14:tracePt t="148856" x="5308600" y="1033463"/>
          <p14:tracePt t="148859" x="5318125" y="1042988"/>
          <p14:tracePt t="148863" x="5334000" y="1050925"/>
          <p14:tracePt t="148867" x="5360988" y="1076325"/>
          <p14:tracePt t="148873" x="5368925" y="1085850"/>
          <p14:tracePt t="148875" x="5394325" y="1093788"/>
          <p14:tracePt t="148879" x="5421313" y="1120775"/>
          <p14:tracePt t="148884" x="5438775" y="1128713"/>
          <p14:tracePt t="148887" x="5481638" y="1146175"/>
          <p14:tracePt t="148892" x="5489575" y="1171575"/>
          <p14:tracePt t="148896" x="5532438" y="1181100"/>
          <p14:tracePt t="148903" x="5567363" y="1231900"/>
          <p14:tracePt t="148906" x="5592763" y="1249363"/>
          <p14:tracePt t="148911" x="5619750" y="1274763"/>
          <p14:tracePt t="148915" x="5627688" y="1284288"/>
          <p14:tracePt t="148919" x="5645150" y="1309688"/>
          <p14:tracePt t="148923" x="5653088" y="1317625"/>
          <p14:tracePt t="148928" x="5670550" y="1344613"/>
          <p14:tracePt t="148932" x="5680075" y="1352550"/>
          <p14:tracePt t="148940" x="5688013" y="1370013"/>
          <p14:tracePt t="148951" x="5695950" y="1412875"/>
          <p14:tracePt t="148955" x="5705475" y="1420813"/>
          <p14:tracePt t="148961" x="5705475" y="1430338"/>
          <p14:tracePt t="148963" x="5722938" y="1447800"/>
          <p14:tracePt t="148967" x="5722938" y="1455738"/>
          <p14:tracePt t="148973" x="5722938" y="1465263"/>
          <p14:tracePt t="148977" x="5722938" y="1481138"/>
          <p14:tracePt t="148979" x="5722938" y="1490663"/>
          <p14:tracePt t="148983" x="5722938" y="1516063"/>
          <p14:tracePt t="148993" x="5730875" y="1558925"/>
          <p14:tracePt t="148996" x="5730875" y="1585913"/>
          <p14:tracePt t="148999" x="5730875" y="1601788"/>
          <p14:tracePt t="149004" x="5730875" y="1636713"/>
          <p14:tracePt t="149012" x="5740400" y="1671638"/>
          <p14:tracePt t="149015" x="5748338" y="1697038"/>
          <p14:tracePt t="149019" x="5748338" y="1714500"/>
          <p14:tracePt t="149024" x="5748338" y="1739900"/>
          <p14:tracePt t="149028" x="5748338" y="1757363"/>
          <p14:tracePt t="149031" x="5748338" y="1800225"/>
          <p14:tracePt t="149035" x="5748338" y="1817688"/>
          <p14:tracePt t="149040" x="5748338" y="1860550"/>
          <p14:tracePt t="149044" x="5748338" y="1878013"/>
          <p14:tracePt t="149047" x="5748338" y="1903413"/>
          <p14:tracePt t="149051" x="5748338" y="1920875"/>
          <p14:tracePt t="149056" x="5748338" y="1947863"/>
          <p14:tracePt t="149059" x="5748338" y="1963738"/>
          <p14:tracePt t="149063" x="5748338" y="1990725"/>
          <p14:tracePt t="149067" x="5748338" y="2008188"/>
          <p14:tracePt t="149076" x="5748338" y="2041525"/>
          <p14:tracePt t="149079" x="5748338" y="2068513"/>
          <p14:tracePt t="149083" x="5748338" y="2084388"/>
          <p14:tracePt t="149094" x="5748338" y="2128838"/>
          <p14:tracePt t="149096" x="5748338" y="2136775"/>
          <p14:tracePt t="149099" x="5748338" y="2162175"/>
          <p14:tracePt t="149103" x="5740400" y="2187575"/>
          <p14:tracePt t="149107" x="5740400" y="2197100"/>
          <p14:tracePt t="149111" x="5730875" y="2214563"/>
          <p14:tracePt t="149115" x="5713413" y="2239963"/>
          <p14:tracePt t="149119" x="5705475" y="2247900"/>
          <p14:tracePt t="149123" x="5695950" y="2274888"/>
          <p14:tracePt t="149132" x="5670550" y="2325688"/>
          <p14:tracePt t="149137" x="5653088" y="2352675"/>
          <p14:tracePt t="149141" x="5645150" y="2368550"/>
          <p14:tracePt t="149144" x="5635625" y="2395538"/>
          <p14:tracePt t="149148" x="5610225" y="2420938"/>
          <p14:tracePt t="149151" x="5592763" y="2446338"/>
          <p14:tracePt t="149156" x="5575300" y="2473325"/>
          <p14:tracePt t="149159" x="5549900" y="2489200"/>
          <p14:tracePt t="149163" x="5524500" y="2516188"/>
          <p14:tracePt t="149167" x="5481638" y="2533650"/>
          <p14:tracePt t="149173" x="5464175" y="2559050"/>
          <p14:tracePt t="149175" x="5421313" y="2584450"/>
          <p14:tracePt t="149181" x="5386388" y="2593975"/>
          <p14:tracePt t="149183" x="5343525" y="2619375"/>
          <p14:tracePt t="149187" x="5326063" y="2627313"/>
          <p14:tracePt t="149191" x="5300663" y="2644775"/>
          <p14:tracePt t="149200" x="5240338" y="2670175"/>
          <p14:tracePt t="149203" x="5213350" y="2679700"/>
          <p14:tracePt t="149207" x="5180013" y="2687638"/>
          <p14:tracePt t="149211" x="5153025" y="2705100"/>
          <p14:tracePt t="149215" x="5127625" y="2714625"/>
          <p14:tracePt t="149220" x="5092700" y="2730500"/>
          <p14:tracePt t="149224" x="5067300" y="2730500"/>
          <p14:tracePt t="149229" x="5032375" y="2740025"/>
          <p14:tracePt t="149232" x="4989513" y="2740025"/>
          <p14:tracePt t="149235" x="4956175" y="2740025"/>
          <p14:tracePt t="149241" x="4921250" y="2740025"/>
          <p14:tracePt t="149243" x="4886325" y="2740025"/>
          <p14:tracePt t="149247" x="4843463" y="2740025"/>
          <p14:tracePt t="149251" x="4808538" y="2740025"/>
          <p14:tracePt t="149260" x="4722813" y="2740025"/>
          <p14:tracePt t="149263" x="4687888" y="2740025"/>
          <p14:tracePt t="149267" x="4610100" y="2730500"/>
          <p14:tracePt t="149275" x="4464050" y="2722563"/>
          <p14:tracePt t="149279" x="4395788" y="2705100"/>
          <p14:tracePt t="149283" x="4335463" y="2679700"/>
          <p14:tracePt t="149287" x="4300538" y="2662238"/>
          <p14:tracePt t="149291" x="4248150" y="2662238"/>
          <p14:tracePt t="149295" x="4205288" y="2636838"/>
          <p14:tracePt t="149301" x="4171950" y="2627313"/>
          <p14:tracePt t="149305" x="4127500" y="2601913"/>
          <p14:tracePt t="149309" x="4094163" y="2576513"/>
          <p14:tracePt t="149311" x="4059238" y="2559050"/>
          <p14:tracePt t="149315" x="4033838" y="2533650"/>
          <p14:tracePt t="149319" x="4006850" y="2524125"/>
          <p14:tracePt t="149325" x="3981450" y="2498725"/>
          <p14:tracePt t="149328" x="3973513" y="2473325"/>
          <p14:tracePt t="149332" x="3946525" y="2463800"/>
          <p14:tracePt t="149335" x="3921125" y="2438400"/>
          <p14:tracePt t="149340" x="3913188" y="2420938"/>
          <p14:tracePt t="149343" x="3895725" y="2395538"/>
          <p14:tracePt t="149347" x="3886200" y="2368550"/>
          <p14:tracePt t="149351" x="3878263" y="2360613"/>
          <p14:tracePt t="149357" x="3878263" y="2343150"/>
          <p14:tracePt t="149360" x="3870325" y="2317750"/>
          <p14:tracePt t="149364" x="3852863" y="2292350"/>
          <p14:tracePt t="149367" x="3852863" y="2265363"/>
          <p14:tracePt t="149373" x="3843338" y="2232025"/>
          <p14:tracePt t="149375" x="3843338" y="2214563"/>
          <p14:tracePt t="149379" x="3825875" y="2171700"/>
          <p14:tracePt t="149384" x="3825875" y="2136775"/>
          <p14:tracePt t="149388" x="3825875" y="2111375"/>
          <p14:tracePt t="149392" x="3825875" y="2076450"/>
          <p14:tracePt t="149395" x="3825875" y="2041525"/>
          <p14:tracePt t="149399" x="3825875" y="2016125"/>
          <p14:tracePt t="149403" x="3825875" y="1981200"/>
          <p14:tracePt t="149408" x="3825875" y="1947863"/>
          <p14:tracePt t="149411" x="3825875" y="1903413"/>
          <p14:tracePt t="149415" x="3835400" y="1870075"/>
          <p14:tracePt t="149419" x="3843338" y="1835150"/>
          <p14:tracePt t="149424" x="3870325" y="1792288"/>
          <p14:tracePt t="149429" x="3895725" y="1739900"/>
          <p14:tracePt t="149431" x="3921125" y="1697038"/>
          <p14:tracePt t="149435" x="3946525" y="1662113"/>
          <p14:tracePt t="149440" x="3981450" y="1601788"/>
          <p14:tracePt t="149445" x="4006850" y="1568450"/>
          <p14:tracePt t="149451" x="4067175" y="1490663"/>
          <p14:tracePt t="149456" x="4094163" y="1447800"/>
          <p14:tracePt t="149459" x="4137025" y="1412875"/>
          <p14:tracePt t="149464" x="4162425" y="1370013"/>
          <p14:tracePt t="149467" x="4197350" y="1335088"/>
          <p14:tracePt t="149473" x="4222750" y="1292225"/>
          <p14:tracePt t="149480" x="4292600" y="1231900"/>
          <p14:tracePt t="149483" x="4325938" y="1189038"/>
          <p14:tracePt t="149487" x="4368800" y="1146175"/>
          <p14:tracePt t="149491" x="4395788" y="1111250"/>
          <p14:tracePt t="149497" x="4429125" y="1085850"/>
          <p14:tracePt t="149499" x="4456113" y="1050925"/>
          <p14:tracePt t="149503" x="4498975" y="1025525"/>
          <p14:tracePt t="149509" x="4524375" y="1000125"/>
          <p14:tracePt t="149516" x="4584700" y="955675"/>
          <p14:tracePt t="149519" x="4619625" y="947738"/>
          <p14:tracePt t="149524" x="4645025" y="939800"/>
          <p14:tracePt t="149527" x="4687888" y="912813"/>
          <p14:tracePt t="149531" x="4705350" y="895350"/>
          <p14:tracePt t="149535" x="4748213" y="895350"/>
          <p14:tracePt t="149540" x="4765675" y="887413"/>
          <p14:tracePt t="149544" x="4808538" y="869950"/>
          <p14:tracePt t="149547" x="4826000" y="869950"/>
          <p14:tracePt t="149551" x="4868863" y="862013"/>
          <p14:tracePt t="149557" x="4886325" y="862013"/>
          <p14:tracePt t="149561" x="4929188" y="862013"/>
          <p14:tracePt t="149564" x="4946650" y="862013"/>
          <p14:tracePt t="149566" x="4972050" y="852488"/>
          <p14:tracePt t="149576" x="5032375" y="852488"/>
          <p14:tracePt t="149579" x="5049838" y="852488"/>
          <p14:tracePt t="149583" x="5076825" y="852488"/>
          <p14:tracePt t="149587" x="5092700" y="852488"/>
          <p14:tracePt t="149592" x="5119688" y="852488"/>
          <p14:tracePt t="149595" x="5127625" y="852488"/>
          <p14:tracePt t="149599" x="5145088" y="852488"/>
          <p14:tracePt t="149603" x="5170488" y="852488"/>
          <p14:tracePt t="149607" x="5180013" y="852488"/>
          <p14:tracePt t="149611" x="5205413" y="852488"/>
          <p14:tracePt t="149615" x="5222875" y="852488"/>
          <p14:tracePt t="149619" x="5248275" y="852488"/>
          <p14:tracePt t="149623" x="5265738" y="852488"/>
          <p14:tracePt t="149627" x="5291138" y="852488"/>
          <p14:tracePt t="149631" x="5318125" y="852488"/>
          <p14:tracePt t="149636" x="5334000" y="862013"/>
          <p14:tracePt t="149640" x="5343525" y="869950"/>
          <p14:tracePt t="149643" x="5368925" y="869950"/>
          <p14:tracePt t="149648" x="5378450" y="887413"/>
          <p14:tracePt t="149651" x="5394325" y="895350"/>
          <p14:tracePt t="149656" x="5411788" y="904875"/>
          <p14:tracePt t="149658" x="5429250" y="922338"/>
          <p14:tracePt t="149663" x="5454650" y="939800"/>
          <p14:tracePt t="149667" x="5464175" y="965200"/>
          <p14:tracePt t="149672" x="5489575" y="973138"/>
          <p14:tracePt t="149676" x="5514975" y="1000125"/>
          <p14:tracePt t="149683" x="5567363" y="1042988"/>
          <p14:tracePt t="149687" x="5575300" y="1068388"/>
          <p14:tracePt t="149691" x="5602288" y="1111250"/>
          <p14:tracePt t="149704" x="5645150" y="1181100"/>
          <p14:tracePt t="149708" x="5662613" y="1206500"/>
          <p14:tracePt t="149716" x="5688013" y="1266825"/>
          <p14:tracePt t="149719" x="5695950" y="1292225"/>
          <p14:tracePt t="149723" x="5695950" y="1309688"/>
          <p14:tracePt t="149729" x="5705475" y="1317625"/>
          <p14:tracePt t="149731" x="5713413" y="1344613"/>
          <p14:tracePt t="149735" x="5713413" y="1377950"/>
          <p14:tracePt t="149740" x="5730875" y="1404938"/>
          <p14:tracePt t="149743" x="5730875" y="1420813"/>
          <p14:tracePt t="149747" x="5740400" y="1465263"/>
          <p14:tracePt t="149751" x="5756275" y="1481138"/>
          <p14:tracePt t="149757" x="5756275" y="1508125"/>
          <p14:tracePt t="149767" x="5765800" y="1593850"/>
          <p14:tracePt t="149771" x="5765800" y="1628775"/>
          <p14:tracePt t="149775" x="5765800" y="1646238"/>
          <p14:tracePt t="149779" x="5765800" y="1671638"/>
          <p14:tracePt t="149783" x="5765800" y="1697038"/>
          <p14:tracePt t="149787" x="5765800" y="1714500"/>
          <p14:tracePt t="149792" x="5765800" y="1739900"/>
          <p14:tracePt t="149795" x="5765800" y="1757363"/>
          <p14:tracePt t="149799" x="5765800" y="1782763"/>
          <p14:tracePt t="149805" x="5765800" y="1800225"/>
          <p14:tracePt t="149809" x="5765800" y="1827213"/>
          <p14:tracePt t="149812" x="5765800" y="1843088"/>
          <p14:tracePt t="149815" x="5765800" y="1870075"/>
          <p14:tracePt t="149819" x="5765800" y="1895475"/>
          <p14:tracePt t="149828" x="5765800" y="1938338"/>
          <p14:tracePt t="149836" x="5748338" y="1990725"/>
          <p14:tracePt t="149842" x="5740400" y="2016125"/>
          <p14:tracePt t="149845" x="5730875" y="2024063"/>
          <p14:tracePt t="149848" x="5713413" y="2041525"/>
          <p14:tracePt t="149852" x="5705475" y="2068513"/>
          <p14:tracePt t="149856" x="5695950" y="2076450"/>
          <p14:tracePt t="149860" x="5688013" y="2101850"/>
          <p14:tracePt t="149863" x="5680075" y="2111375"/>
          <p14:tracePt t="149867" x="5662613" y="2119313"/>
          <p14:tracePt t="149874" x="5653088" y="2128838"/>
          <p14:tracePt t="149875" x="5645150" y="2136775"/>
          <p14:tracePt t="149879" x="5635625" y="2144713"/>
          <p14:tracePt t="149883" x="5610225" y="2162175"/>
          <p14:tracePt t="149888" x="5602288" y="2171700"/>
          <p14:tracePt t="149891" x="5592763" y="2179638"/>
          <p14:tracePt t="149907" x="5559425" y="2197100"/>
          <p14:tracePt t="149916" x="5549900" y="2205038"/>
          <p14:tracePt t="149919" x="5532438" y="2205038"/>
          <p14:tracePt t="149924" x="5524500" y="2214563"/>
          <p14:tracePt t="149927" x="5514975" y="2214563"/>
          <p14:tracePt t="149932" x="5507038" y="2214563"/>
          <p14:tracePt t="149940" x="5499100" y="2232025"/>
          <p14:tracePt t="149956" x="5489575" y="2232025"/>
          <p14:tracePt t="149963" x="5481638" y="2232025"/>
          <p14:tracePt t="149983" x="5464175" y="2232025"/>
          <p14:tracePt t="150027" x="5454650" y="2232025"/>
          <p14:tracePt t="150035" x="5446713" y="2232025"/>
          <p14:tracePt t="150179" x="5438775" y="2232025"/>
          <p14:tracePt t="150183" x="5438775" y="2239963"/>
          <p14:tracePt t="150195" x="5438775" y="2247900"/>
          <p14:tracePt t="150201" x="5438775" y="2257425"/>
          <p14:tracePt t="150208" x="5438775" y="2265363"/>
          <p14:tracePt t="150212" x="5438775" y="2274888"/>
          <p14:tracePt t="150215" x="5438775" y="2282825"/>
          <p14:tracePt t="150225" x="5438775" y="2308225"/>
          <p14:tracePt t="150228" x="5438775" y="2317750"/>
          <p14:tracePt t="150231" x="5438775" y="2325688"/>
          <p14:tracePt t="150235" x="5438775" y="2335213"/>
          <p14:tracePt t="150241" x="5438775" y="2360613"/>
          <p14:tracePt t="150245" x="5438775" y="2368550"/>
          <p14:tracePt t="150247" x="5438775" y="2386013"/>
          <p14:tracePt t="150251" x="5438775" y="2395538"/>
          <p14:tracePt t="150263" x="5438775" y="2438400"/>
          <p14:tracePt t="150272" x="5438775" y="2489200"/>
          <p14:tracePt t="150275" x="5438775" y="2516188"/>
          <p14:tracePt t="150279" x="5438775" y="2524125"/>
          <p14:tracePt t="150283" x="5438775" y="2559050"/>
          <p14:tracePt t="150287" x="5438775" y="2576513"/>
          <p14:tracePt t="150291" x="5438775" y="2601913"/>
          <p14:tracePt t="150295" x="5438775" y="2636838"/>
          <p14:tracePt t="150299" x="5438775" y="2662238"/>
          <p14:tracePt t="150305" x="5438775" y="2697163"/>
          <p14:tracePt t="150308" x="5438775" y="2730500"/>
          <p14:tracePt t="150311" x="5438775" y="2774950"/>
          <p14:tracePt t="150315" x="5438775" y="2790825"/>
          <p14:tracePt t="150319" x="5438775" y="2825750"/>
          <p14:tracePt t="150326" x="5438775" y="2868613"/>
          <p14:tracePt t="150336" x="5438775" y="2971800"/>
          <p14:tracePt t="150341" x="5429250" y="3006725"/>
          <p14:tracePt t="150344" x="5394325" y="3067050"/>
          <p14:tracePt t="150347" x="5386388" y="3101975"/>
          <p14:tracePt t="150352" x="5343525" y="3195638"/>
          <p14:tracePt t="150355" x="5308600" y="3290888"/>
          <p14:tracePt t="150359" x="5257800" y="3394075"/>
          <p14:tracePt t="150363" x="5180013" y="3524250"/>
          <p14:tracePt t="150367" x="5119688" y="3602038"/>
          <p14:tracePt t="150371" x="5049838" y="3705225"/>
          <p14:tracePt t="150375" x="4981575" y="3808413"/>
          <p14:tracePt t="150384" x="4835525" y="4040188"/>
          <p14:tracePt t="150387" x="4748213" y="4143375"/>
          <p14:tracePt t="150395" x="4516438" y="4479925"/>
          <p14:tracePt t="150399" x="4421188" y="4600575"/>
          <p14:tracePt t="150408" x="4187825" y="4937125"/>
          <p14:tracePt t="150413" x="4076700" y="5040313"/>
          <p14:tracePt t="150415" x="4006850" y="5143500"/>
          <p14:tracePt t="150419" x="3921125" y="5256213"/>
          <p14:tracePt t="150424" x="3835400" y="5359400"/>
          <p14:tracePt t="150431" x="3765550" y="5462588"/>
          <p14:tracePt t="150452" x="3602038" y="5694363"/>
          <p14:tracePt t="150461" x="3516313" y="5815013"/>
          <p14:tracePt t="150464" x="3490913" y="5857875"/>
          <p14:tracePt t="150471" x="3430588" y="5935663"/>
          <p14:tracePt t="150476" x="3421063" y="5953125"/>
          <p14:tracePt t="150480" x="3403600" y="5978525"/>
          <p14:tracePt t="150483" x="3395663" y="6005513"/>
          <p14:tracePt t="150487" x="3387725" y="6013450"/>
          <p14:tracePt t="150491" x="3370263" y="6038850"/>
          <p14:tracePt t="150503" x="3343275" y="6073775"/>
          <p14:tracePt t="150512" x="3335338" y="6099175"/>
          <p14:tracePt t="150514" x="3335338" y="6108700"/>
          <p14:tracePt t="150517" x="3327400" y="6126163"/>
          <p14:tracePt t="150519" x="3309938" y="6151563"/>
          <p14:tracePt t="150526" x="3300413" y="6159500"/>
          <p14:tracePt t="150531" x="3292475" y="6194425"/>
          <p14:tracePt t="150535" x="3282950" y="6211888"/>
          <p14:tracePt t="150541" x="3267075" y="6237288"/>
          <p14:tracePt t="150543" x="3257550" y="6264275"/>
          <p14:tracePt t="150547" x="3249613" y="6289675"/>
          <p14:tracePt t="150551" x="3240088" y="6297613"/>
          <p14:tracePt t="150555" x="3222625" y="6315075"/>
          <p14:tracePt t="150567" x="3214688" y="6340475"/>
          <p14:tracePt t="150576" x="3206750" y="6357938"/>
          <p14:tracePt t="150579" x="3197225" y="6367463"/>
          <p14:tracePt t="150587" x="3197225" y="6384925"/>
          <p14:tracePt t="150603" x="3197225" y="6392863"/>
          <p14:tracePt t="150671" x="3189288" y="6392863"/>
          <p14:tracePt t="150681" x="3189288" y="6400800"/>
          <p14:tracePt t="150684" x="3171825" y="6400800"/>
          <p14:tracePt t="150697" x="3162300" y="6400800"/>
          <p14:tracePt t="150703" x="3154363" y="6400800"/>
          <p14:tracePt t="150709" x="3146425" y="6392863"/>
          <p14:tracePt t="150712" x="3146425" y="6375400"/>
          <p14:tracePt t="150715" x="3136900" y="6367463"/>
          <p14:tracePt t="150719" x="3128963" y="6357938"/>
          <p14:tracePt t="150728" x="3101975" y="6324600"/>
          <p14:tracePt t="150731" x="3094038" y="6315075"/>
          <p14:tracePt t="150735" x="3086100" y="6289675"/>
          <p14:tracePt t="150741" x="3059113" y="6272213"/>
          <p14:tracePt t="150745" x="3016250" y="6254750"/>
          <p14:tracePt t="150748" x="2998788" y="6229350"/>
          <p14:tracePt t="150750" x="2973388" y="6203950"/>
          <p14:tracePt t="150756" x="2947988" y="6194425"/>
          <p14:tracePt t="150760" x="2921000" y="6169025"/>
          <p14:tracePt t="150764" x="2895600" y="6159500"/>
          <p14:tracePt t="150767" x="2860675" y="6134100"/>
          <p14:tracePt t="150771" x="2817813" y="6108700"/>
          <p14:tracePt t="150775" x="2784475" y="6091238"/>
          <p14:tracePt t="150780" x="2732088" y="6065838"/>
          <p14:tracePt t="150783" x="2689225" y="6056313"/>
          <p14:tracePt t="150795" x="2619375" y="6013450"/>
          <p14:tracePt t="150799" x="2593975" y="6013450"/>
          <p14:tracePt t="150804" x="2568575" y="5995988"/>
          <p14:tracePt t="150808" x="2551113" y="5988050"/>
          <p14:tracePt t="150813" x="2533650" y="5978525"/>
          <p14:tracePt t="150815" x="2525713" y="5978525"/>
          <p14:tracePt t="150819" x="2516188" y="5970588"/>
          <p14:tracePt t="150831" x="2508250" y="5970588"/>
          <p14:tracePt t="150840" x="2498725" y="5970588"/>
          <p14:tracePt t="150845" x="2490788" y="5970588"/>
          <p14:tracePt t="150885" x="2490788" y="5953125"/>
          <p14:tracePt t="150888" x="2482850" y="5953125"/>
          <p14:tracePt t="150968" x="2482850" y="5945188"/>
          <p14:tracePt t="150999" x="2482850" y="5935663"/>
          <p14:tracePt t="151010" x="2482850" y="5927725"/>
          <p14:tracePt t="151035" x="2482850" y="5918200"/>
          <p14:tracePt t="151067" x="2482850" y="5910263"/>
          <p14:tracePt t="151075" x="2482850" y="5902325"/>
          <p14:tracePt t="151119" x="2482850" y="5892800"/>
          <p14:tracePt t="151151" x="2482850" y="5875338"/>
          <p14:tracePt t="151155" x="2482850" y="5867400"/>
          <p14:tracePt t="151163" x="2482850" y="5857875"/>
          <p14:tracePt t="151180" x="2482850" y="5849938"/>
          <p14:tracePt t="151187" x="2482850" y="5842000"/>
          <p14:tracePt t="152177" x="2482850" y="5832475"/>
          <p14:tracePt t="154086" x="2482850" y="5824538"/>
          <p14:tracePt t="154523" x="2490788" y="5807075"/>
          <p14:tracePt t="154529" x="2498725" y="5797550"/>
          <p14:tracePt t="154534" x="2508250" y="5789613"/>
          <p14:tracePt t="154537" x="2516188" y="5781675"/>
          <p14:tracePt t="154542" x="2533650" y="5764213"/>
          <p14:tracePt t="154546" x="2543175" y="5737225"/>
          <p14:tracePt t="154550" x="2568575" y="5711825"/>
          <p14:tracePt t="154554" x="2593975" y="5703888"/>
          <p14:tracePt t="154557" x="2603500" y="5676900"/>
          <p14:tracePt t="154561" x="2611438" y="5651500"/>
          <p14:tracePt t="154565" x="2628900" y="5626100"/>
          <p14:tracePt t="154569" x="2646363" y="5616575"/>
          <p14:tracePt t="154575" x="2663825" y="5591175"/>
          <p14:tracePt t="154578" x="2671763" y="5573713"/>
          <p14:tracePt t="154582" x="2679700" y="5548313"/>
          <p14:tracePt t="154584" x="2697163" y="5540375"/>
          <p14:tracePt t="154588" x="2706688" y="5513388"/>
          <p14:tracePt t="154593" x="2714625" y="5487988"/>
          <p14:tracePt t="154597" x="2724150" y="5480050"/>
          <p14:tracePt t="154601" x="2740025" y="5462588"/>
          <p14:tracePt t="154604" x="2749550" y="5437188"/>
          <p14:tracePt t="154609" x="2757488" y="5410200"/>
          <p14:tracePt t="154613" x="2774950" y="5402263"/>
          <p14:tracePt t="154617" x="2784475" y="5384800"/>
          <p14:tracePt t="154620" x="2792413" y="5376863"/>
          <p14:tracePt t="154625" x="2800350" y="5349875"/>
          <p14:tracePt t="154630" x="2817813" y="5324475"/>
          <p14:tracePt t="154634" x="2827338" y="5307013"/>
          <p14:tracePt t="154636" x="2827338" y="5289550"/>
          <p14:tracePt t="154640" x="2835275" y="5272088"/>
          <p14:tracePt t="154644" x="2835275" y="5264150"/>
          <p14:tracePt t="154648" x="2844800" y="5256213"/>
          <p14:tracePt t="154652" x="2852738" y="5246688"/>
          <p14:tracePt t="154656" x="2852738" y="5221288"/>
          <p14:tracePt t="154660" x="2870200" y="5211763"/>
          <p14:tracePt t="154664" x="2870200" y="5203825"/>
          <p14:tracePt t="154669" x="2870200" y="5195888"/>
          <p14:tracePt t="154672" x="2870200" y="5186363"/>
          <p14:tracePt t="154678" x="2878138" y="5168900"/>
          <p14:tracePt t="154680" x="2878138" y="5160963"/>
          <p14:tracePt t="154690" x="2878138" y="5151438"/>
          <p14:tracePt t="154692" x="2887663" y="5135563"/>
          <p14:tracePt t="154700" x="2895600" y="5118100"/>
          <p14:tracePt t="154705" x="2895600" y="5108575"/>
          <p14:tracePt t="154709" x="2895600" y="5100638"/>
          <p14:tracePt t="154712" x="2895600" y="5091113"/>
          <p14:tracePt t="154716" x="2895600" y="5083175"/>
          <p14:tracePt t="154721" x="2895600" y="5075238"/>
          <p14:tracePt t="154729" x="2905125" y="5040313"/>
          <p14:tracePt t="154732" x="2905125" y="5030788"/>
          <p14:tracePt t="154736" x="2905125" y="5014913"/>
          <p14:tracePt t="154741" x="2905125" y="4987925"/>
          <p14:tracePt t="154745" x="2921000" y="4962525"/>
          <p14:tracePt t="154748" x="2930525" y="4945063"/>
          <p14:tracePt t="154752" x="2938463" y="4919663"/>
          <p14:tracePt t="154757" x="2938463" y="4910138"/>
          <p14:tracePt t="154760" x="2955925" y="4884738"/>
          <p14:tracePt t="154764" x="2955925" y="4867275"/>
          <p14:tracePt t="154768" x="2965450" y="4859338"/>
          <p14:tracePt t="154772" x="2965450" y="4841875"/>
          <p14:tracePt t="154776" x="2965450" y="4833938"/>
          <p14:tracePt t="154780" x="2965450" y="4824413"/>
          <p14:tracePt t="154784" x="2965450" y="4816475"/>
          <p14:tracePt t="154788" x="2965450" y="4799013"/>
          <p14:tracePt t="154792" x="2965450" y="4781550"/>
          <p14:tracePt t="154796" x="2973388" y="4773613"/>
          <p14:tracePt t="154801" x="2973388" y="4764088"/>
          <p14:tracePt t="154805" x="2973388" y="4756150"/>
          <p14:tracePt t="154809" x="2973388" y="4746625"/>
          <p14:tracePt t="154813" x="2973388" y="4738688"/>
          <p14:tracePt t="154820" x="2973388" y="4729163"/>
          <p14:tracePt t="154825" x="2973388" y="4721225"/>
          <p14:tracePt t="154828" x="2973388" y="4695825"/>
          <p14:tracePt t="154832" x="2973388" y="4686300"/>
          <p14:tracePt t="154836" x="2981325" y="4660900"/>
          <p14:tracePt t="154840" x="2990850" y="4652963"/>
          <p14:tracePt t="154844" x="2998788" y="4635500"/>
          <p14:tracePt t="154848" x="3025775" y="4610100"/>
          <p14:tracePt t="154852" x="3041650" y="4583113"/>
          <p14:tracePt t="154856" x="3051175" y="4549775"/>
          <p14:tracePt t="154861" x="3076575" y="4522788"/>
          <p14:tracePt t="154864" x="3086100" y="4489450"/>
          <p14:tracePt t="154868" x="3101975" y="4445000"/>
          <p14:tracePt t="154872" x="3111500" y="4411663"/>
          <p14:tracePt t="154876" x="3128963" y="4359275"/>
          <p14:tracePt t="154880" x="3136900" y="4316413"/>
          <p14:tracePt t="154884" x="3154363" y="4264025"/>
          <p14:tracePt t="154888" x="3162300" y="4213225"/>
          <p14:tracePt t="154898" x="3179763" y="4110038"/>
          <p14:tracePt t="154901" x="3197225" y="4032250"/>
          <p14:tracePt t="154904" x="3197225" y="3962400"/>
          <p14:tracePt t="154908" x="3197225" y="3886200"/>
          <p14:tracePt t="154914" x="3197225" y="3851275"/>
          <p14:tracePt t="154916" x="3189288" y="3816350"/>
          <p14:tracePt t="154920" x="3179763" y="3773488"/>
          <p14:tracePt t="154925" x="3162300" y="3738563"/>
          <p14:tracePt t="154930" x="3154363" y="3713163"/>
          <p14:tracePt t="154932" x="3136900" y="3678238"/>
          <p14:tracePt t="154936" x="3128963" y="3652838"/>
          <p14:tracePt t="154940" x="3119438" y="3627438"/>
          <p14:tracePt t="154949" x="3068638" y="3567113"/>
          <p14:tracePt t="154952" x="3041650" y="3541713"/>
          <p14:tracePt t="154957" x="3016250" y="3506788"/>
          <p14:tracePt t="154961" x="2981325" y="3481388"/>
          <p14:tracePt t="154965" x="2955925" y="3436938"/>
          <p14:tracePt t="154969" x="2913063" y="3411538"/>
          <p14:tracePt t="154973" x="2887663" y="3376613"/>
          <p14:tracePt t="154977" x="2860675" y="3333750"/>
          <p14:tracePt t="154983" x="2817813" y="3300413"/>
          <p14:tracePt t="154985" x="2774950" y="3213100"/>
          <p14:tracePt t="154989" x="2706688" y="3109913"/>
          <p14:tracePt t="154994" x="2654300" y="3006725"/>
          <p14:tracePt t="154997" x="2603500" y="2886075"/>
          <p14:tracePt t="155000" x="2559050" y="2825750"/>
          <p14:tracePt t="155004" x="2490788" y="2747963"/>
          <p14:tracePt t="155008" x="2430463" y="2679700"/>
          <p14:tracePt t="155012" x="2344738" y="2601913"/>
          <p14:tracePt t="155016" x="2301875" y="2541588"/>
          <p14:tracePt t="155020" x="2257425" y="2498725"/>
          <p14:tracePt t="155025" x="2232025" y="2463800"/>
          <p14:tracePt t="155028" x="2206625" y="2420938"/>
          <p14:tracePt t="155032" x="2179638" y="2395538"/>
          <p14:tracePt t="155036" x="2154238" y="2360613"/>
          <p14:tracePt t="155040" x="2128838" y="2335213"/>
          <p14:tracePt t="155045" x="2111375" y="2308225"/>
          <p14:tracePt t="155048" x="2093913" y="2282825"/>
          <p14:tracePt t="155052" x="2085975" y="2265363"/>
          <p14:tracePt t="155056" x="2058988" y="2239963"/>
          <p14:tracePt t="155061" x="2051050" y="2232025"/>
          <p14:tracePt t="155064" x="2043113" y="2205038"/>
          <p14:tracePt t="155068" x="2025650" y="2179638"/>
          <p14:tracePt t="155072" x="1998663" y="2171700"/>
          <p14:tracePt t="155076" x="1990725" y="2144713"/>
          <p14:tracePt t="155080" x="1982788" y="2136775"/>
          <p14:tracePt t="155084" x="1973263" y="2128838"/>
          <p14:tracePt t="155088" x="1965325" y="2119313"/>
          <p14:tracePt t="155091" x="1955800" y="2111375"/>
          <p14:tracePt t="155096" x="1930400" y="2111375"/>
          <p14:tracePt t="155100" x="1930400" y="2101850"/>
          <p14:tracePt t="155103" x="1922463" y="2101850"/>
          <p14:tracePt t="155108" x="1922463" y="2084388"/>
          <p14:tracePt t="155112" x="1912938" y="2084388"/>
          <p14:tracePt t="155116" x="1905000" y="2076450"/>
          <p14:tracePt t="155124" x="1895475" y="2076450"/>
          <p14:tracePt t="155128" x="1895475" y="2068513"/>
          <p14:tracePt t="155132" x="1878013" y="2068513"/>
          <p14:tracePt t="155140" x="1870075" y="2068513"/>
          <p14:tracePt t="155178" x="1862138" y="2068513"/>
          <p14:tracePt t="155185" x="1852613" y="2068513"/>
          <p14:tracePt t="155189" x="1852613" y="2076450"/>
          <p14:tracePt t="155201" x="1852613" y="2093913"/>
          <p14:tracePt t="155213" x="1852613" y="2111375"/>
          <p14:tracePt t="155222" x="1852613" y="2119313"/>
          <p14:tracePt t="155229" x="1852613" y="2128838"/>
          <p14:tracePt t="155233" x="1852613" y="2136775"/>
          <p14:tracePt t="155243" x="1852613" y="2144713"/>
          <p14:tracePt t="155245" x="1852613" y="2154238"/>
          <p14:tracePt t="155249" x="1852613" y="2171700"/>
          <p14:tracePt t="155253" x="1862138" y="2179638"/>
          <p14:tracePt t="155261" x="1870075" y="2205038"/>
          <p14:tracePt t="155265" x="1887538" y="2232025"/>
          <p14:tracePt t="155269" x="1895475" y="2257425"/>
          <p14:tracePt t="155275" x="1922463" y="2292350"/>
          <p14:tracePt t="155278" x="1947863" y="2317750"/>
          <p14:tracePt t="155283" x="1973263" y="2352675"/>
          <p14:tracePt t="155285" x="1998663" y="2395538"/>
          <p14:tracePt t="155289" x="2033588" y="2428875"/>
          <p14:tracePt t="155294" x="2068513" y="2489200"/>
          <p14:tracePt t="155298" x="2103438" y="2533650"/>
          <p14:tracePt t="155302" x="2154238" y="2593975"/>
          <p14:tracePt t="155305" x="2189163" y="2627313"/>
          <p14:tracePt t="155311" x="2232025" y="2670175"/>
          <p14:tracePt t="155313" x="2257425" y="2705100"/>
          <p14:tracePt t="155317" x="2292350" y="2730500"/>
          <p14:tracePt t="155323" x="2335213" y="2774950"/>
          <p14:tracePt t="155327" x="2362200" y="2782888"/>
          <p14:tracePt t="155330" x="2387600" y="2808288"/>
          <p14:tracePt t="155335" x="2405063" y="2835275"/>
          <p14:tracePt t="155337" x="2430463" y="2860675"/>
          <p14:tracePt t="155342" x="2473325" y="2868613"/>
          <p14:tracePt t="155345" x="2490788" y="2895600"/>
          <p14:tracePt t="155354" x="2568575" y="2938463"/>
          <p14:tracePt t="155357" x="2611438" y="2946400"/>
          <p14:tracePt t="155361" x="2646363" y="2963863"/>
          <p14:tracePt t="155367" x="2671763" y="2971800"/>
          <p14:tracePt t="155373" x="2732088" y="2998788"/>
          <p14:tracePt t="155377" x="2767013" y="2998788"/>
          <p14:tracePt t="155383" x="2792413" y="2998788"/>
          <p14:tracePt t="155387" x="2827338" y="3006725"/>
          <p14:tracePt t="155389" x="2852738" y="3006725"/>
          <p14:tracePt t="155394" x="2887663" y="3006725"/>
          <p14:tracePt t="155401" x="2965450" y="3024188"/>
          <p14:tracePt t="155405" x="2998788" y="3032125"/>
          <p14:tracePt t="155411" x="3033713" y="3032125"/>
          <p14:tracePt t="155416" x="3094038" y="3032125"/>
          <p14:tracePt t="155421" x="3128963" y="3032125"/>
          <p14:tracePt t="155425" x="3154363" y="3032125"/>
          <p14:tracePt t="155433" x="3214688" y="3032125"/>
          <p14:tracePt t="155437" x="3232150" y="3032125"/>
          <p14:tracePt t="155441" x="3257550" y="3032125"/>
          <p14:tracePt t="155447" x="3267075" y="3032125"/>
          <p14:tracePt t="155450" x="3292475" y="3032125"/>
          <p14:tracePt t="155453" x="3309938" y="3032125"/>
          <p14:tracePt t="155457" x="3317875" y="3032125"/>
          <p14:tracePt t="155462" x="3343275" y="3032125"/>
          <p14:tracePt t="155465" x="3352800" y="3032125"/>
          <p14:tracePt t="155469" x="3370263" y="3024188"/>
          <p14:tracePt t="155473" x="3395663" y="3024188"/>
          <p14:tracePt t="155478" x="3403600" y="3014663"/>
          <p14:tracePt t="155481" x="3430588" y="2998788"/>
          <p14:tracePt t="155485" x="3438525" y="2989263"/>
          <p14:tracePt t="155489" x="3448050" y="2981325"/>
          <p14:tracePt t="155494" x="3455988" y="2963863"/>
          <p14:tracePt t="155498" x="3463925" y="2946400"/>
          <p14:tracePt t="155501" x="3490913" y="2938463"/>
          <p14:tracePt t="155505" x="3498850" y="2911475"/>
          <p14:tracePt t="155513" x="3516313" y="2895600"/>
          <p14:tracePt t="155517" x="3533775" y="2886075"/>
          <p14:tracePt t="155522" x="3541713" y="2860675"/>
          <p14:tracePt t="155525" x="3551238" y="2843213"/>
          <p14:tracePt t="155528" x="3568700" y="2817813"/>
          <p14:tracePt t="155533" x="3576638" y="2808288"/>
          <p14:tracePt t="155537" x="3584575" y="2782888"/>
          <p14:tracePt t="155542" x="3594100" y="2765425"/>
          <p14:tracePt t="155546" x="3594100" y="2757488"/>
          <p14:tracePt t="155550" x="3611563" y="2730500"/>
          <p14:tracePt t="155553" x="3619500" y="2705100"/>
          <p14:tracePt t="155557" x="3629025" y="2687638"/>
          <p14:tracePt t="155561" x="3636963" y="2670175"/>
          <p14:tracePt t="155567" x="3636963" y="2654300"/>
          <p14:tracePt t="155574" x="3654425" y="2619375"/>
          <p14:tracePt t="155577" x="3662363" y="2601913"/>
          <p14:tracePt t="155582" x="3671888" y="2576513"/>
          <p14:tracePt t="155585" x="3679825" y="2566988"/>
          <p14:tracePt t="155594" x="3697288" y="2516188"/>
          <p14:tracePt t="155599" x="3705225" y="2506663"/>
          <p14:tracePt t="155602" x="3714750" y="2489200"/>
          <p14:tracePt t="155605" x="3714750" y="2481263"/>
          <p14:tracePt t="155611" x="3722688" y="2455863"/>
          <p14:tracePt t="155613" x="3740150" y="2428875"/>
          <p14:tracePt t="155617" x="3740150" y="2413000"/>
          <p14:tracePt t="155621" x="3749675" y="2386013"/>
          <p14:tracePt t="155625" x="3757613" y="2378075"/>
          <p14:tracePt t="155629" x="3775075" y="2360613"/>
          <p14:tracePt t="155638" x="3783013" y="2325688"/>
          <p14:tracePt t="155641" x="3792538" y="2300288"/>
          <p14:tracePt t="155645" x="3800475" y="2292350"/>
          <p14:tracePt t="155651" x="3800475" y="2274888"/>
          <p14:tracePt t="155653" x="3817938" y="2247900"/>
          <p14:tracePt t="155657" x="3825875" y="2239963"/>
          <p14:tracePt t="155661" x="3835400" y="2214563"/>
          <p14:tracePt t="155668" x="3835400" y="2197100"/>
          <p14:tracePt t="155669" x="3843338" y="2187575"/>
          <p14:tracePt t="155673" x="3852863" y="2162175"/>
          <p14:tracePt t="155678" x="3870325" y="2136775"/>
          <p14:tracePt t="155683" x="3878263" y="2128838"/>
          <p14:tracePt t="155686" x="3878263" y="2119313"/>
          <p14:tracePt t="155689" x="3886200" y="2111375"/>
          <p14:tracePt t="155696" x="3895725" y="2084388"/>
          <p14:tracePt t="155702" x="3903663" y="2068513"/>
          <p14:tracePt t="155704" x="3921125" y="2058988"/>
          <p14:tracePt t="155711" x="3930650" y="2033588"/>
          <p14:tracePt t="155713" x="3930650" y="2024063"/>
          <p14:tracePt t="155717" x="3938588" y="2016125"/>
          <p14:tracePt t="155721" x="3946525" y="2008188"/>
          <p14:tracePt t="155726" x="3956050" y="2008188"/>
          <p14:tracePt t="155729" x="3956050" y="1998663"/>
          <p14:tracePt t="155735" x="3963988" y="1990725"/>
          <p14:tracePt t="155742" x="3981450" y="1990725"/>
          <p14:tracePt t="155762" x="3981450" y="1981200"/>
          <p14:tracePt t="155765" x="3990975" y="1981200"/>
          <p14:tracePt t="155769" x="3990975" y="1963738"/>
          <p14:tracePt t="155773" x="3998913" y="1955800"/>
          <p14:tracePt t="155778" x="4006850" y="1955800"/>
          <p14:tracePt t="155781" x="4006850" y="1947863"/>
          <p14:tracePt t="155785" x="4016375" y="1947863"/>
          <p14:tracePt t="155795" x="4024313" y="1947863"/>
          <p14:tracePt t="155798" x="4033838" y="1947863"/>
          <p14:tracePt t="155801" x="4041775" y="1938338"/>
          <p14:tracePt t="155804" x="4059238" y="1938338"/>
          <p14:tracePt t="155811" x="4067175" y="1938338"/>
          <p14:tracePt t="155814" x="4076700" y="1938338"/>
          <p14:tracePt t="155817" x="4084638" y="1938338"/>
          <p14:tracePt t="155822" x="4094163" y="1938338"/>
          <p14:tracePt t="155825" x="4102100" y="1938338"/>
          <p14:tracePt t="155829" x="4111625" y="1938338"/>
          <p14:tracePt t="155833" x="4127500" y="1938338"/>
          <p14:tracePt t="155837" x="4144963" y="1938338"/>
          <p14:tracePt t="155841" x="4154488" y="1938338"/>
          <p14:tracePt t="155845" x="4162425" y="1938338"/>
          <p14:tracePt t="155849" x="4171950" y="1938338"/>
          <p14:tracePt t="155853" x="4187825" y="1938338"/>
          <p14:tracePt t="155858" x="4197350" y="1938338"/>
          <p14:tracePt t="155862" x="4214813" y="1938338"/>
          <p14:tracePt t="155866" x="4222750" y="1938338"/>
          <p14:tracePt t="155869" x="4248150" y="1938338"/>
          <p14:tracePt t="155873" x="4257675" y="1938338"/>
          <p14:tracePt t="155878" x="4275138" y="1938338"/>
          <p14:tracePt t="155881" x="4300538" y="1938338"/>
          <p14:tracePt t="155886" x="4318000" y="1938338"/>
          <p14:tracePt t="155889" x="4325938" y="1938338"/>
          <p14:tracePt t="155895" x="4343400" y="1938338"/>
          <p14:tracePt t="155898" x="4352925" y="1938338"/>
          <p14:tracePt t="155901" x="4360863" y="1938338"/>
          <p14:tracePt t="155905" x="4378325" y="1947863"/>
          <p14:tracePt t="155911" x="4403725" y="1963738"/>
          <p14:tracePt t="155914" x="4429125" y="1963738"/>
          <p14:tracePt t="155917" x="4446588" y="1973263"/>
          <p14:tracePt t="155921" x="4464050" y="1973263"/>
          <p14:tracePt t="155925" x="4481513" y="1973263"/>
          <p14:tracePt t="155929" x="4489450" y="1981200"/>
          <p14:tracePt t="155934" x="4516438" y="1981200"/>
          <p14:tracePt t="155937" x="4524375" y="1990725"/>
          <p14:tracePt t="155941" x="4541838" y="1990725"/>
          <p14:tracePt t="155945" x="4549775" y="2008188"/>
          <p14:tracePt t="155953" x="4576763" y="2016125"/>
          <p14:tracePt t="155956" x="4584700" y="2024063"/>
          <p14:tracePt t="155961" x="4602163" y="2024063"/>
          <p14:tracePt t="155967" x="4610100" y="2033588"/>
          <p14:tracePt t="155969" x="4619625" y="2033588"/>
          <p14:tracePt t="155973" x="4645025" y="2041525"/>
          <p14:tracePt t="155983" x="4654550" y="2051050"/>
          <p14:tracePt t="155985" x="4662488" y="2051050"/>
          <p14:tracePt t="155996" x="4697413" y="2076450"/>
          <p14:tracePt t="156001" x="4714875" y="2084388"/>
          <p14:tracePt t="156005" x="4722813" y="2093913"/>
          <p14:tracePt t="156013" x="4765675" y="2101850"/>
          <p14:tracePt t="156018" x="4791075" y="2119313"/>
          <p14:tracePt t="156021" x="4818063" y="2128838"/>
          <p14:tracePt t="156025" x="4826000" y="2136775"/>
          <p14:tracePt t="156030" x="4851400" y="2154238"/>
          <p14:tracePt t="156035" x="4860925" y="2162175"/>
          <p14:tracePt t="156041" x="4895850" y="2179638"/>
          <p14:tracePt t="156045" x="4903788" y="2179638"/>
          <p14:tracePt t="156050" x="4911725" y="2187575"/>
          <p14:tracePt t="156055" x="4921250" y="2205038"/>
          <p14:tracePt t="156062" x="4938713" y="2222500"/>
          <p14:tracePt t="156064" x="4964113" y="2222500"/>
          <p14:tracePt t="156068" x="4972050" y="2232025"/>
          <p14:tracePt t="156072" x="4981575" y="2232025"/>
          <p14:tracePt t="156076" x="4981575" y="2239963"/>
          <p14:tracePt t="156084" x="4989513" y="2239963"/>
          <p14:tracePt t="156092" x="4999038" y="2247900"/>
          <p14:tracePt t="156100" x="5006975" y="2247900"/>
          <p14:tracePt t="156103" x="5006975" y="2257425"/>
          <p14:tracePt t="156116" x="5024438" y="2257425"/>
          <p14:tracePt t="156119" x="5024438" y="2274888"/>
          <p14:tracePt t="156200" x="5032375" y="2274888"/>
          <p14:tracePt t="156204" x="5032375" y="2282825"/>
          <p14:tracePt t="156228" x="5032375" y="2292350"/>
          <p14:tracePt t="156269" x="5032375" y="2300288"/>
          <p14:tracePt t="156321" x="5032375" y="2308225"/>
          <p14:tracePt t="156329" x="5032375" y="2317750"/>
          <p14:tracePt t="156349" x="5032375" y="2325688"/>
          <p14:tracePt t="162372" x="5032375" y="2343150"/>
          <p14:tracePt t="162379" x="5032375" y="2352675"/>
          <p14:tracePt t="162387" x="5016500" y="2368550"/>
          <p14:tracePt t="162391" x="5006975" y="2378075"/>
          <p14:tracePt t="162395" x="4989513" y="2403475"/>
          <p14:tracePt t="162400" x="4964113" y="2413000"/>
          <p14:tracePt t="162405" x="4938713" y="2420938"/>
          <p14:tracePt t="162407" x="4903788" y="2438400"/>
          <p14:tracePt t="162411" x="4878388" y="2446338"/>
          <p14:tracePt t="162415" x="4843463" y="2446338"/>
          <p14:tracePt t="162418" x="4800600" y="2463800"/>
          <p14:tracePt t="162422" x="4783138" y="2463800"/>
          <p14:tracePt t="162426" x="4748213" y="2463800"/>
          <p14:tracePt t="162430" x="4705350" y="2463800"/>
          <p14:tracePt t="162434" x="4687888" y="2463800"/>
          <p14:tracePt t="162438" x="4654550" y="2463800"/>
          <p14:tracePt t="162442" x="4627563" y="2463800"/>
          <p14:tracePt t="162447" x="4594225" y="2463800"/>
          <p14:tracePt t="162450" x="4567238" y="2463800"/>
          <p14:tracePt t="162454" x="4533900" y="2463800"/>
          <p14:tracePt t="162458" x="4506913" y="2463800"/>
          <p14:tracePt t="162462" x="4473575" y="2463800"/>
          <p14:tracePt t="162466" x="4456113" y="2463800"/>
          <p14:tracePt t="162470" x="4413250" y="2463800"/>
          <p14:tracePt t="162474" x="4378325" y="2455863"/>
          <p14:tracePt t="162477" x="4343400" y="2455863"/>
          <p14:tracePt t="162482" x="4300538" y="2446338"/>
          <p14:tracePt t="162486" x="4265613" y="2428875"/>
          <p14:tracePt t="162489" x="4222750" y="2420938"/>
          <p14:tracePt t="162493" x="4171950" y="2395538"/>
          <p14:tracePt t="162498" x="4094163" y="2360613"/>
          <p14:tracePt t="162502" x="4016375" y="2325688"/>
          <p14:tracePt t="162505" x="3938588" y="2300288"/>
          <p14:tracePt t="162509" x="3860800" y="2265363"/>
          <p14:tracePt t="162513" x="3783013" y="2239963"/>
          <p14:tracePt t="162518" x="3722688" y="2205038"/>
          <p14:tracePt t="162521" x="3644900" y="2179638"/>
          <p14:tracePt t="162525" x="3568700" y="2128838"/>
          <p14:tracePt t="162530" x="3463925" y="2076450"/>
          <p14:tracePt t="162534" x="3360738" y="2041525"/>
          <p14:tracePt t="162539" x="3267075" y="1990725"/>
          <p14:tracePt t="162542" x="3162300" y="1963738"/>
          <p14:tracePt t="162547" x="3041650" y="1930400"/>
          <p14:tracePt t="162552" x="2938463" y="1878013"/>
          <p14:tracePt t="162554" x="2860675" y="1843088"/>
          <p14:tracePt t="162558" x="2767013" y="1827213"/>
          <p14:tracePt t="162562" x="2671763" y="1792288"/>
          <p14:tracePt t="162571" x="2490788" y="1749425"/>
          <p14:tracePt t="162573" x="2422525" y="1731963"/>
          <p14:tracePt t="162578" x="2344738" y="1697038"/>
          <p14:tracePt t="162582" x="2239963" y="1679575"/>
          <p14:tracePt t="162585" x="2146300" y="1671638"/>
          <p14:tracePt t="162590" x="2068513" y="1654175"/>
          <p14:tracePt t="162594" x="1973263" y="1636713"/>
          <p14:tracePt t="162599" x="1895475" y="1601788"/>
          <p14:tracePt t="162601" x="1827213" y="1593850"/>
          <p14:tracePt t="162607" x="1766888" y="1576388"/>
          <p14:tracePt t="162611" x="1714500" y="1550988"/>
          <p14:tracePt t="162616" x="1663700" y="1533525"/>
          <p14:tracePt t="162620" x="1603375" y="1525588"/>
          <p14:tracePt t="162623" x="1568450" y="1508125"/>
          <p14:tracePt t="162627" x="1533525" y="1498600"/>
          <p14:tracePt t="162632" x="1490663" y="1481138"/>
          <p14:tracePt t="162641" x="1465263" y="1473200"/>
          <p14:tracePt t="162642" x="1439863" y="1473200"/>
          <p14:tracePt t="162648" x="1430338" y="1465263"/>
          <p14:tracePt t="162652" x="1404938" y="1465263"/>
          <p14:tracePt t="162654" x="1395413" y="1455738"/>
          <p14:tracePt t="162662" x="1387475" y="1455738"/>
          <p14:tracePt t="162668" x="1379538" y="1447800"/>
          <p14:tracePt t="162670" x="1370013" y="1447800"/>
          <p14:tracePt t="162674" x="1362075" y="1438275"/>
          <p14:tracePt t="162679" x="1352550" y="1438275"/>
          <p14:tracePt t="162682" x="1344613" y="1420813"/>
          <p14:tracePt t="162690" x="1327150" y="1420813"/>
          <p14:tracePt t="162702" x="1327150" y="1412875"/>
          <p14:tracePt t="162706" x="1319213" y="1412875"/>
          <p14:tracePt t="162710" x="1319213" y="1404938"/>
          <p14:tracePt t="162715" x="1309688" y="1404938"/>
          <p14:tracePt t="162726" x="1301750" y="1404938"/>
          <p14:tracePt t="162751" x="1292225" y="1404938"/>
          <p14:tracePt t="162775" x="1284288" y="1404938"/>
          <p14:tracePt t="162782" x="1274763" y="1404938"/>
          <p14:tracePt t="162790" x="1258888" y="1404938"/>
          <p14:tracePt t="162798" x="1249363" y="1404938"/>
          <p14:tracePt t="162804" x="1241425" y="1412875"/>
          <p14:tracePt t="162806" x="1231900" y="1438275"/>
          <p14:tracePt t="162810" x="1231900" y="1447800"/>
          <p14:tracePt t="162815" x="1231900" y="1455738"/>
          <p14:tracePt t="162818" x="1231900" y="1481138"/>
          <p14:tracePt t="162822" x="1231900" y="1490663"/>
          <p14:tracePt t="162826" x="1231900" y="1508125"/>
          <p14:tracePt t="162831" x="1231900" y="1516063"/>
          <p14:tracePt t="162834" x="1231900" y="1541463"/>
          <p14:tracePt t="162838" x="1231900" y="1558925"/>
          <p14:tracePt t="162842" x="1231900" y="1568450"/>
          <p14:tracePt t="162847" x="1231900" y="1593850"/>
          <p14:tracePt t="162850" x="1231900" y="1601788"/>
          <p14:tracePt t="162854" x="1231900" y="1619250"/>
          <p14:tracePt t="162858" x="1231900" y="1646238"/>
          <p14:tracePt t="162863" x="1231900" y="1654175"/>
          <p14:tracePt t="162866" x="1231900" y="1671638"/>
          <p14:tracePt t="162870" x="1231900" y="1689100"/>
          <p14:tracePt t="162874" x="1241425" y="1697038"/>
          <p14:tracePt t="162878" x="1241425" y="1706563"/>
          <p14:tracePt t="162884" x="1249363" y="1714500"/>
          <p14:tracePt t="162890" x="1258888" y="1722438"/>
          <p14:tracePt t="162894" x="1274763" y="1731963"/>
          <p14:tracePt t="162899" x="1274763" y="1739900"/>
          <p14:tracePt t="162902" x="1284288" y="1757363"/>
          <p14:tracePt t="162906" x="1292225" y="1766888"/>
          <p14:tracePt t="162910" x="1301750" y="1774825"/>
          <p14:tracePt t="162915" x="1309688" y="1782763"/>
          <p14:tracePt t="162918" x="1319213" y="1792288"/>
          <p14:tracePt t="162922" x="1319213" y="1800225"/>
          <p14:tracePt t="162926" x="1327150" y="1809750"/>
          <p14:tracePt t="162931" x="1327150" y="1827213"/>
          <p14:tracePt t="162935" x="1352550" y="1835150"/>
          <p14:tracePt t="162938" x="1362075" y="1860550"/>
          <p14:tracePt t="162942" x="1370013" y="1870075"/>
          <p14:tracePt t="162946" x="1387475" y="1887538"/>
          <p14:tracePt t="162951" x="1395413" y="1912938"/>
          <p14:tracePt t="162954" x="1404938" y="1938338"/>
          <p14:tracePt t="162958" x="1430338" y="1973263"/>
          <p14:tracePt t="162962" x="1447800" y="2016125"/>
          <p14:tracePt t="162967" x="1473200" y="2033588"/>
          <p14:tracePt t="162970" x="1482725" y="2076450"/>
          <p14:tracePt t="162975" x="1508125" y="2101850"/>
          <p14:tracePt t="162978" x="1516063" y="2119313"/>
          <p14:tracePt t="162982" x="1543050" y="2136775"/>
          <p14:tracePt t="162986" x="1550988" y="2154238"/>
          <p14:tracePt t="162990" x="1568450" y="2179638"/>
          <p14:tracePt t="162994" x="1576388" y="2205038"/>
          <p14:tracePt t="162998" x="1593850" y="2232025"/>
          <p14:tracePt t="163002" x="1603375" y="2247900"/>
          <p14:tracePt t="163009" x="1611313" y="2274888"/>
          <p14:tracePt t="163010" x="1636713" y="2282825"/>
          <p14:tracePt t="163015" x="1646238" y="2308225"/>
          <p14:tracePt t="163020" x="1663700" y="2335213"/>
          <p14:tracePt t="163022" x="1671638" y="2343150"/>
          <p14:tracePt t="163027" x="1681163" y="2368550"/>
          <p14:tracePt t="163031" x="1689100" y="2378075"/>
          <p14:tracePt t="163036" x="1697038" y="2386013"/>
          <p14:tracePt t="163039" x="1724025" y="2395538"/>
          <p14:tracePt t="163042" x="1724025" y="2403475"/>
          <p14:tracePt t="163047" x="1731963" y="2428875"/>
          <p14:tracePt t="163051" x="1741488" y="2438400"/>
          <p14:tracePt t="163054" x="1757363" y="2455863"/>
          <p14:tracePt t="163058" x="1757363" y="2473325"/>
          <p14:tracePt t="163062" x="1766888" y="2489200"/>
          <p14:tracePt t="163081" x="1801813" y="2584450"/>
          <p14:tracePt t="163084" x="1809750" y="2619375"/>
          <p14:tracePt t="163086" x="1809750" y="2644775"/>
          <p14:tracePt t="163090" x="1827213" y="2679700"/>
          <p14:tracePt t="163094" x="1827213" y="2705100"/>
          <p14:tracePt t="163098" x="1835150" y="2740025"/>
          <p14:tracePt t="163102" x="1852613" y="2765425"/>
          <p14:tracePt t="163105" x="1862138" y="2790825"/>
          <p14:tracePt t="163109" x="1862138" y="2825750"/>
          <p14:tracePt t="163113" x="1870075" y="2851150"/>
          <p14:tracePt t="163118" x="1887538" y="2886075"/>
          <p14:tracePt t="163122" x="1887538" y="2911475"/>
          <p14:tracePt t="163126" x="1895475" y="2928938"/>
          <p14:tracePt t="163131" x="1905000" y="2938463"/>
          <p14:tracePt t="163135" x="1905000" y="2963863"/>
          <p14:tracePt t="163137" x="1905000" y="2971800"/>
          <p14:tracePt t="163142" x="1905000" y="2989263"/>
          <p14:tracePt t="163146" x="1922463" y="3014663"/>
          <p14:tracePt t="163150" x="1930400" y="3024188"/>
          <p14:tracePt t="163154" x="1938338" y="3032125"/>
          <p14:tracePt t="163158" x="1947863" y="3059113"/>
          <p14:tracePt t="163163" x="1947863" y="3067050"/>
          <p14:tracePt t="163167" x="1965325" y="3092450"/>
          <p14:tracePt t="163172" x="1965325" y="3109913"/>
          <p14:tracePt t="163175" x="1973263" y="3119438"/>
          <p14:tracePt t="163180" x="1982788" y="3144838"/>
          <p14:tracePt t="163183" x="1990725" y="3152775"/>
          <p14:tracePt t="163189" x="1990725" y="3170238"/>
          <p14:tracePt t="163191" x="1998663" y="3179763"/>
          <p14:tracePt t="163199" x="2008188" y="3205163"/>
          <p14:tracePt t="163202" x="2008188" y="3222625"/>
          <p14:tracePt t="163206" x="2016125" y="3230563"/>
          <p14:tracePt t="163210" x="2016125" y="3240088"/>
          <p14:tracePt t="163214" x="2016125" y="3255963"/>
          <p14:tracePt t="163218" x="2016125" y="3265488"/>
          <p14:tracePt t="163222" x="2033588" y="3282950"/>
          <p14:tracePt t="163226" x="2033588" y="3308350"/>
          <p14:tracePt t="163231" x="2043113" y="3316288"/>
          <p14:tracePt t="163234" x="2051050" y="3333750"/>
          <p14:tracePt t="163238" x="2051050" y="3360738"/>
          <p14:tracePt t="163242" x="2058988" y="3368675"/>
          <p14:tracePt t="163246" x="2058988" y="3386138"/>
          <p14:tracePt t="163250" x="2068513" y="3403600"/>
          <p14:tracePt t="163254" x="2085975" y="3421063"/>
          <p14:tracePt t="163258" x="2093913" y="3446463"/>
          <p14:tracePt t="163262" x="2103438" y="3454400"/>
          <p14:tracePt t="163267" x="2103438" y="3471863"/>
          <p14:tracePt t="163270" x="2111375" y="3489325"/>
          <p14:tracePt t="163274" x="2128838" y="3506788"/>
          <p14:tracePt t="163278" x="2128838" y="3532188"/>
          <p14:tracePt t="163282" x="2136775" y="3541713"/>
          <p14:tracePt t="163286" x="2146300" y="3549650"/>
          <p14:tracePt t="163290" x="2146300" y="3557588"/>
          <p14:tracePt t="163294" x="2154238" y="3584575"/>
          <p14:tracePt t="163298" x="2163763" y="3592513"/>
          <p14:tracePt t="163302" x="2171700" y="3602038"/>
          <p14:tracePt t="163306" x="2189163" y="3617913"/>
          <p14:tracePt t="163310" x="2197100" y="3627438"/>
          <p14:tracePt t="163314" x="2197100" y="3644900"/>
          <p14:tracePt t="163318" x="2206625" y="3652838"/>
          <p14:tracePt t="163321" x="2206625" y="3662363"/>
          <p14:tracePt t="163325" x="2206625" y="3670300"/>
          <p14:tracePt t="163330" x="2214563" y="3687763"/>
          <p14:tracePt t="163333" x="2214563" y="3705225"/>
          <p14:tracePt t="163337" x="2224088" y="3713163"/>
          <p14:tracePt t="163341" x="2224088" y="3730625"/>
          <p14:tracePt t="163345" x="2239963" y="3756025"/>
          <p14:tracePt t="163350" x="2239963" y="3765550"/>
          <p14:tracePt t="163354" x="2249488" y="3773488"/>
          <p14:tracePt t="163357" x="2249488" y="3798888"/>
          <p14:tracePt t="163362" x="2249488" y="3816350"/>
          <p14:tracePt t="163367" x="2257425" y="3825875"/>
          <p14:tracePt t="163371" x="2257425" y="3851275"/>
          <p14:tracePt t="163375" x="2266950" y="3859213"/>
          <p14:tracePt t="163379" x="2274888" y="3876675"/>
          <p14:tracePt t="163388" x="2284413" y="3911600"/>
          <p14:tracePt t="163391" x="2301875" y="3919538"/>
          <p14:tracePt t="163395" x="2301875" y="3937000"/>
          <p14:tracePt t="163400" x="2309813" y="3954463"/>
          <p14:tracePt t="163403" x="2309813" y="3962400"/>
          <p14:tracePt t="163407" x="2317750" y="3979863"/>
          <p14:tracePt t="163411" x="2317750" y="3989388"/>
          <p14:tracePt t="163416" x="2327275" y="4006850"/>
          <p14:tracePt t="163422" x="2335213" y="4014788"/>
          <p14:tracePt t="163426" x="2335213" y="4022725"/>
          <p14:tracePt t="163430" x="2335213" y="4040188"/>
          <p14:tracePt t="163434" x="2344738" y="4049713"/>
          <p14:tracePt t="163438" x="2344738" y="4057650"/>
          <p14:tracePt t="163441" x="2362200" y="4075113"/>
          <p14:tracePt t="163446" x="2362200" y="4083050"/>
          <p14:tracePt t="163450" x="2362200" y="4092575"/>
          <p14:tracePt t="163453" x="2370138" y="4092575"/>
          <p14:tracePt t="163458" x="2370138" y="4100513"/>
          <p14:tracePt t="163466" x="2370138" y="4110038"/>
          <p14:tracePt t="163470" x="2370138" y="4117975"/>
          <p14:tracePt t="163474" x="2378075" y="4117975"/>
          <p14:tracePt t="163477" x="2378075" y="4127500"/>
          <p14:tracePt t="163486" x="2387600" y="4127500"/>
          <p14:tracePt t="163490" x="2387600" y="4143375"/>
          <p14:tracePt t="163494" x="2395538" y="4152900"/>
          <p14:tracePt t="163498" x="2395538" y="4160838"/>
          <p14:tracePt t="163502" x="2395538" y="4170363"/>
          <p14:tracePt t="163509" x="2405063" y="4195763"/>
          <p14:tracePt t="163510" x="2405063" y="4203700"/>
          <p14:tracePt t="163515" x="2413000" y="4213225"/>
          <p14:tracePt t="163519" x="2413000" y="4230688"/>
          <p14:tracePt t="163523" x="2430463" y="4238625"/>
          <p14:tracePt t="163526" x="2438400" y="4264025"/>
          <p14:tracePt t="163532" x="2447925" y="4273550"/>
          <p14:tracePt t="163534" x="2455863" y="4291013"/>
          <p14:tracePt t="163539" x="2473325" y="4316413"/>
          <p14:tracePt t="163543" x="2473325" y="4324350"/>
          <p14:tracePt t="163547" x="2482850" y="4341813"/>
          <p14:tracePt t="163550" x="2482850" y="4351338"/>
          <p14:tracePt t="163556" x="2482850" y="4359275"/>
          <p14:tracePt t="163558" x="2490788" y="4376738"/>
          <p14:tracePt t="163562" x="2498725" y="4384675"/>
          <p14:tracePt t="163566" x="2508250" y="4411663"/>
          <p14:tracePt t="163572" x="2508250" y="4419600"/>
          <p14:tracePt t="163574" x="2525713" y="4419600"/>
          <p14:tracePt t="163578" x="2525713" y="4429125"/>
          <p14:tracePt t="163582" x="2533650" y="4429125"/>
          <p14:tracePt t="163587" x="2533650" y="4437063"/>
          <p14:tracePt t="163590" x="2543175" y="4445000"/>
          <p14:tracePt t="163594" x="2551113" y="4462463"/>
          <p14:tracePt t="163599" x="2559050" y="4471988"/>
          <p14:tracePt t="163602" x="2568575" y="4479925"/>
          <p14:tracePt t="163606" x="2576513" y="4489450"/>
          <p14:tracePt t="163610" x="2586038" y="4497388"/>
          <p14:tracePt t="163614" x="2603500" y="4505325"/>
          <p14:tracePt t="163618" x="2611438" y="4514850"/>
          <p14:tracePt t="163622" x="2619375" y="4532313"/>
          <p14:tracePt t="163626" x="2628900" y="4540250"/>
          <p14:tracePt t="163633" x="2654300" y="4549775"/>
          <p14:tracePt t="163635" x="2663825" y="4557713"/>
          <p14:tracePt t="163638" x="2671763" y="4565650"/>
          <p14:tracePt t="163642" x="2679700" y="4575175"/>
          <p14:tracePt t="163647" x="2689225" y="4592638"/>
          <p14:tracePt t="163650" x="2697163" y="4600575"/>
          <p14:tracePt t="163654" x="2706688" y="4610100"/>
          <p14:tracePt t="163658" x="2714625" y="4618038"/>
          <p14:tracePt t="163662" x="2732088" y="4625975"/>
          <p14:tracePt t="163666" x="2740025" y="4625975"/>
          <p14:tracePt t="163670" x="2757488" y="4635500"/>
          <p14:tracePt t="163674" x="2767013" y="4643438"/>
          <p14:tracePt t="163678" x="2784475" y="4643438"/>
          <p14:tracePt t="163682" x="2792413" y="4643438"/>
          <p14:tracePt t="163686" x="2792413" y="4660900"/>
          <p14:tracePt t="163689" x="2800350" y="4670425"/>
          <p14:tracePt t="163693" x="2809875" y="4678363"/>
          <p14:tracePt t="163697" x="2817813" y="4686300"/>
          <p14:tracePt t="163702" x="2844800" y="4686300"/>
          <p14:tracePt t="163706" x="2852738" y="4695825"/>
          <p14:tracePt t="163710" x="2860675" y="4695825"/>
          <p14:tracePt t="163714" x="2870200" y="4695825"/>
          <p14:tracePt t="163718" x="2870200" y="4703763"/>
          <p14:tracePt t="163721" x="2878138" y="4703763"/>
          <p14:tracePt t="163725" x="2878138" y="4713288"/>
          <p14:tracePt t="163730" x="2905125" y="4729163"/>
          <p14:tracePt t="163734" x="2913063" y="4729163"/>
          <p14:tracePt t="163738" x="2921000" y="4729163"/>
          <p14:tracePt t="163746" x="2930525" y="4738688"/>
          <p14:tracePt t="163751" x="2938463" y="4738688"/>
          <p14:tracePt t="163754" x="2947988" y="4738688"/>
          <p14:tracePt t="163758" x="2955925" y="4746625"/>
          <p14:tracePt t="163763" x="2973388" y="4746625"/>
          <p14:tracePt t="163767" x="2973388" y="4756150"/>
          <p14:tracePt t="163771" x="2981325" y="4756150"/>
          <p14:tracePt t="163775" x="2990850" y="4756150"/>
          <p14:tracePt t="163779" x="2998788" y="4764088"/>
          <p14:tracePt t="163783" x="3016250" y="4773613"/>
          <p14:tracePt t="163787" x="3033713" y="4773613"/>
          <p14:tracePt t="163791" x="3051175" y="4789488"/>
          <p14:tracePt t="163795" x="3059113" y="4789488"/>
          <p14:tracePt t="163800" x="3068638" y="4789488"/>
          <p14:tracePt t="163807" x="3094038" y="4789488"/>
          <p14:tracePt t="163811" x="3101975" y="4799013"/>
          <p14:tracePt t="163816" x="3111500" y="4799013"/>
          <p14:tracePt t="163822" x="3146425" y="4806950"/>
          <p14:tracePt t="163826" x="3154363" y="4806950"/>
          <p14:tracePt t="163830" x="3162300" y="4816475"/>
          <p14:tracePt t="163835" x="3171825" y="4816475"/>
          <p14:tracePt t="163838" x="3179763" y="4816475"/>
          <p14:tracePt t="163843" x="3189288" y="4816475"/>
          <p14:tracePt t="163847" x="3214688" y="4816475"/>
          <p14:tracePt t="163852" x="3222625" y="4816475"/>
          <p14:tracePt t="163854" x="3232150" y="4816475"/>
          <p14:tracePt t="163862" x="3240088" y="4816475"/>
          <p14:tracePt t="163867" x="3249613" y="4824413"/>
          <p14:tracePt t="163874" x="3257550" y="4824413"/>
          <p14:tracePt t="163885" x="3275013" y="4824413"/>
          <p14:tracePt t="163887" x="3282950" y="4824413"/>
          <p14:tracePt t="163899" x="3292475" y="4824413"/>
          <p14:tracePt t="163903" x="3300413" y="4824413"/>
          <p14:tracePt t="163910" x="3309938" y="4824413"/>
          <p14:tracePt t="163919" x="3317875" y="4824413"/>
          <p14:tracePt t="163926" x="3327400" y="4824413"/>
          <p14:tracePt t="163935" x="3335338" y="4824413"/>
          <p14:tracePt t="163942" x="3352800" y="4824413"/>
          <p14:tracePt t="163947" x="3360738" y="4824413"/>
          <p14:tracePt t="163950" x="3370263" y="4824413"/>
          <p14:tracePt t="163954" x="3378200" y="4824413"/>
          <p14:tracePt t="163958" x="3387725" y="4824413"/>
          <p14:tracePt t="163962" x="3395663" y="4824413"/>
          <p14:tracePt t="163966" x="3403600" y="4824413"/>
          <p14:tracePt t="163974" x="3430588" y="4824413"/>
          <p14:tracePt t="163977" x="3438525" y="4824413"/>
          <p14:tracePt t="163982" x="3448050" y="4824413"/>
          <p14:tracePt t="163986" x="3455988" y="4824413"/>
          <p14:tracePt t="163989" x="3463925" y="4824413"/>
          <p14:tracePt t="164002" x="3498850" y="4841875"/>
          <p14:tracePt t="164009" x="3508375" y="4849813"/>
          <p14:tracePt t="164014" x="3524250" y="4849813"/>
          <p14:tracePt t="164022" x="3533775" y="4849813"/>
          <p14:tracePt t="164025" x="3541713" y="4849813"/>
          <p14:tracePt t="164034" x="3551238" y="4849813"/>
          <p14:tracePt t="164038" x="3559175" y="4849813"/>
          <p14:tracePt t="164046" x="3568700" y="4849813"/>
          <p14:tracePt t="164050" x="3576638" y="4849813"/>
          <p14:tracePt t="164054" x="3594100" y="4849813"/>
          <p14:tracePt t="164062" x="3602038" y="4849813"/>
          <p14:tracePt t="164066" x="3619500" y="4849813"/>
          <p14:tracePt t="164072" x="3629025" y="4849813"/>
          <p14:tracePt t="164074" x="3636963" y="4849813"/>
          <p14:tracePt t="164082" x="3654425" y="4849813"/>
          <p14:tracePt t="164086" x="3662363" y="4849813"/>
          <p14:tracePt t="164089" x="3671888" y="4849813"/>
          <p14:tracePt t="164093" x="3679825" y="4849813"/>
          <p14:tracePt t="164102" x="3689350" y="4849813"/>
          <p14:tracePt t="164105" x="3705225" y="4849813"/>
          <p14:tracePt t="164110" x="3722688" y="4849813"/>
          <p14:tracePt t="164114" x="3732213" y="4849813"/>
          <p14:tracePt t="164118" x="3740150" y="4849813"/>
          <p14:tracePt t="164122" x="3749675" y="4849813"/>
          <p14:tracePt t="164126" x="3757613" y="4849813"/>
          <p14:tracePt t="164133" x="3765550" y="4849813"/>
          <p14:tracePt t="164135" x="3775075" y="4849813"/>
          <p14:tracePt t="164143" x="3792538" y="4849813"/>
          <p14:tracePt t="164147" x="3800475" y="4849813"/>
          <p14:tracePt t="164151" x="3810000" y="4849813"/>
          <p14:tracePt t="164156" x="3817938" y="4849813"/>
          <p14:tracePt t="164159" x="3825875" y="4849813"/>
          <p14:tracePt t="164168" x="3835400" y="4849813"/>
          <p14:tracePt t="164171" x="3843338" y="4849813"/>
          <p14:tracePt t="164175" x="3860800" y="4849813"/>
          <p14:tracePt t="164183" x="3870325" y="4849813"/>
          <p14:tracePt t="164187" x="3878263" y="4849813"/>
          <p14:tracePt t="164191" x="3886200" y="4849813"/>
          <p14:tracePt t="164200" x="3895725" y="4849813"/>
          <p14:tracePt t="164207" x="3903663" y="4849813"/>
          <p14:tracePt t="164220" x="3913188" y="4849813"/>
          <p14:tracePt t="164223" x="3930650" y="4849813"/>
          <p14:tracePt t="164227" x="3938588" y="4849813"/>
          <p14:tracePt t="164235" x="3946525" y="4849813"/>
          <p14:tracePt t="164238" x="3946525" y="4841875"/>
          <p14:tracePt t="164242" x="3956050" y="4841875"/>
          <p14:tracePt t="164246" x="3963988" y="4824413"/>
          <p14:tracePt t="164254" x="3973513" y="4816475"/>
          <p14:tracePt t="164261" x="3981450" y="4816475"/>
          <p14:tracePt t="164262" x="3990975" y="4816475"/>
          <p14:tracePt t="164267" x="4016375" y="4806950"/>
          <p14:tracePt t="164270" x="4024313" y="4806950"/>
          <p14:tracePt t="164275" x="4024313" y="4799013"/>
          <p14:tracePt t="164294" x="4051300" y="4773613"/>
          <p14:tracePt t="164299" x="4067175" y="4773613"/>
          <p14:tracePt t="164302" x="4076700" y="4764088"/>
          <p14:tracePt t="164306" x="4094163" y="4756150"/>
          <p14:tracePt t="164310" x="4102100" y="4756150"/>
          <p14:tracePt t="164315" x="4119563" y="4746625"/>
          <p14:tracePt t="164319" x="4127500" y="4738688"/>
          <p14:tracePt t="164323" x="4137025" y="4738688"/>
          <p14:tracePt t="164325" x="4154488" y="4729163"/>
          <p14:tracePt t="164330" x="4162425" y="4729163"/>
          <p14:tracePt t="164334" x="4171950" y="4713288"/>
          <p14:tracePt t="164337" x="4187825" y="4713288"/>
          <p14:tracePt t="164346" x="4214813" y="4703763"/>
          <p14:tracePt t="164350" x="4222750" y="4703763"/>
          <p14:tracePt t="164357" x="4248150" y="4695825"/>
          <p14:tracePt t="164361" x="4265613" y="4678363"/>
          <p14:tracePt t="164365" x="4283075" y="4670425"/>
          <p14:tracePt t="164373" x="4292600" y="4670425"/>
          <p14:tracePt t="164377" x="4300538" y="4670425"/>
          <p14:tracePt t="164382" x="4308475" y="4660900"/>
          <p14:tracePt t="164385" x="4325938" y="4660900"/>
          <p14:tracePt t="164389" x="4335463" y="4652963"/>
          <p14:tracePt t="164393" x="4352925" y="4643438"/>
          <p14:tracePt t="164398" x="4360863" y="4643438"/>
          <p14:tracePt t="164402" x="4368800" y="4643438"/>
          <p14:tracePt t="164439" x="4386263" y="4635500"/>
          <p14:tracePt t="164449" x="4413250" y="4618038"/>
          <p14:tracePt t="164451" x="4421188" y="4618038"/>
          <p14:tracePt t="164456" x="4421188" y="4610100"/>
          <p14:tracePt t="164463" x="4429125" y="4610100"/>
          <p14:tracePt t="164468" x="4438650" y="4600575"/>
          <p14:tracePt t="164470" x="4446588" y="4600575"/>
          <p14:tracePt t="164475" x="4473575" y="4592638"/>
          <p14:tracePt t="164514" x="4489450" y="4583113"/>
          <p14:tracePt t="164523" x="4506913" y="4583113"/>
          <p14:tracePt t="164526" x="4524375" y="4565650"/>
          <p14:tracePt t="164531" x="4533900" y="4557713"/>
          <p14:tracePt t="164535" x="4541838" y="4557713"/>
          <p14:tracePt t="164538" x="4559300" y="4549775"/>
          <p14:tracePt t="164543" x="4567238" y="4549775"/>
          <p14:tracePt t="164558" x="4602163" y="4540250"/>
          <p14:tracePt t="164562" x="4610100" y="4532313"/>
          <p14:tracePt t="164568" x="4619625" y="4532313"/>
          <p14:tracePt t="164571" x="4627563" y="4532313"/>
          <p14:tracePt t="164573" x="4637088" y="4532313"/>
          <p14:tracePt t="164579" x="4645025" y="4532313"/>
          <p14:tracePt t="164584" x="4654550" y="4514850"/>
          <p14:tracePt t="164588" x="4679950" y="4514850"/>
          <p14:tracePt t="164591" x="4687888" y="4505325"/>
          <p14:tracePt t="164603" x="4705350" y="4497388"/>
          <p14:tracePt t="164607" x="4714875" y="4497388"/>
          <p14:tracePt t="164617" x="4740275" y="4489450"/>
          <p14:tracePt t="164620" x="4740275" y="4479925"/>
          <p14:tracePt t="164623" x="4748213" y="4479925"/>
          <p14:tracePt t="164627" x="4757738" y="4479925"/>
          <p14:tracePt t="164636" x="4775200" y="4471988"/>
          <p14:tracePt t="164640" x="4791075" y="4471988"/>
          <p14:tracePt t="164648" x="4800600" y="4471988"/>
          <p14:tracePt t="164654" x="4808538" y="4462463"/>
          <p14:tracePt t="164658" x="4818063" y="4462463"/>
          <p14:tracePt t="164663" x="4826000" y="4462463"/>
          <p14:tracePt t="164667" x="4826000" y="4445000"/>
          <p14:tracePt t="164670" x="4835525" y="4445000"/>
          <p14:tracePt t="164686" x="4843463" y="4445000"/>
          <p14:tracePt t="164690" x="4860925" y="4445000"/>
          <p14:tracePt t="164699" x="4868863" y="4437063"/>
          <p14:tracePt t="164702" x="4878388" y="4437063"/>
          <p14:tracePt t="164706" x="4886325" y="4429125"/>
          <p14:tracePt t="164715" x="4895850" y="4429125"/>
          <p14:tracePt t="164722" x="4903788" y="4429125"/>
          <p14:tracePt t="164730" x="4911725" y="4429125"/>
          <p14:tracePt t="164734" x="4911725" y="4419600"/>
          <p14:tracePt t="164742" x="4921250" y="4419600"/>
          <p14:tracePt t="164815" x="4938713" y="4419600"/>
          <p14:tracePt t="164824" x="4946650" y="4419600"/>
          <p14:tracePt t="164839" x="4956175" y="4419600"/>
          <p14:tracePt t="164844" x="4964113" y="4419600"/>
          <p14:tracePt t="164853" x="4972050" y="4419600"/>
          <p14:tracePt t="164859" x="4981575" y="4419600"/>
          <p14:tracePt t="164871" x="4989513" y="4419600"/>
          <p14:tracePt t="164878" x="5006975" y="4419600"/>
          <p14:tracePt t="164898" x="5024438" y="4419600"/>
          <p14:tracePt t="164902" x="5032375" y="4419600"/>
          <p14:tracePt t="164914" x="5041900" y="4419600"/>
          <p14:tracePt t="164926" x="5049838" y="4419600"/>
          <p14:tracePt t="164953" x="5059363" y="4419600"/>
          <p14:tracePt t="164957" x="5076825" y="4419600"/>
          <p14:tracePt t="164968" x="5084763" y="4419600"/>
          <p14:tracePt t="164977" x="5092700" y="4419600"/>
          <p14:tracePt t="164984" x="5102225" y="4419600"/>
          <p14:tracePt t="164991" x="5110163" y="4419600"/>
          <p14:tracePt t="165002" x="5137150" y="4419600"/>
          <p14:tracePt t="165004" x="5145088" y="4419600"/>
          <p14:tracePt t="165007" x="5153025" y="4419600"/>
          <p14:tracePt t="165011" x="5162550" y="4419600"/>
          <p14:tracePt t="165019" x="5170488" y="4419600"/>
          <p14:tracePt t="165025" x="5180013" y="4419600"/>
          <p14:tracePt t="165032" x="5187950" y="4419600"/>
          <p14:tracePt t="165043" x="5197475" y="4419600"/>
          <p14:tracePt t="165063" x="5213350" y="4419600"/>
          <p14:tracePt t="165076" x="5230813" y="4419600"/>
          <p14:tracePt t="165079" x="5240338" y="4419600"/>
          <p14:tracePt t="165084" x="5248275" y="4419600"/>
          <p14:tracePt t="165087" x="5257800" y="4419600"/>
          <p14:tracePt t="165095" x="5265738" y="4419600"/>
          <p14:tracePt t="165103" x="5283200" y="4419600"/>
          <p14:tracePt t="165110" x="5291138" y="4419600"/>
          <p14:tracePt t="165114" x="5300663" y="4419600"/>
          <p14:tracePt t="165134" x="5308600" y="4419600"/>
          <p14:tracePt t="165138" x="5318125" y="4419600"/>
          <p14:tracePt t="165147" x="5326063" y="4419600"/>
          <p14:tracePt t="165150" x="5334000" y="4419600"/>
          <p14:tracePt t="165158" x="5351463" y="4419600"/>
          <p14:tracePt t="165166" x="5360988" y="4419600"/>
          <p14:tracePt t="165170" x="5368925" y="4419600"/>
          <p14:tracePt t="165178" x="5378450" y="4429125"/>
          <p14:tracePt t="165190" x="5386388" y="4429125"/>
          <p14:tracePt t="165200" x="5394325" y="4429125"/>
          <p14:tracePt t="165203" x="5403850" y="4429125"/>
          <p14:tracePt t="165207" x="5421313" y="4429125"/>
          <p14:tracePt t="165215" x="5429250" y="4429125"/>
          <p14:tracePt t="165219" x="5438775" y="4429125"/>
          <p14:tracePt t="165223" x="5446713" y="4437063"/>
          <p14:tracePt t="165230" x="5454650" y="4437063"/>
          <p14:tracePt t="165235" x="5454650" y="4454525"/>
          <p14:tracePt t="165254" x="5464175" y="4454525"/>
          <p14:tracePt t="165275" x="5472113" y="4454525"/>
          <p14:tracePt t="165290" x="5481638" y="4454525"/>
          <p14:tracePt t="165298" x="5499100" y="4454525"/>
          <p14:tracePt t="165331" x="5507038" y="4454525"/>
          <p14:tracePt t="165339" x="5514975" y="4454525"/>
          <p14:tracePt t="165348" x="5524500" y="4454525"/>
          <p14:tracePt t="165355" x="5532438" y="4454525"/>
          <p14:tracePt t="165359" x="5532438" y="4462463"/>
          <p14:tracePt t="165368" x="5541963" y="4462463"/>
          <p14:tracePt t="165371" x="5549900" y="4462463"/>
          <p14:tracePt t="165375" x="5567363" y="4462463"/>
          <p14:tracePt t="165387" x="5575300" y="4471988"/>
          <p14:tracePt t="165391" x="5584825" y="4471988"/>
          <p14:tracePt t="165395" x="5584825" y="4479925"/>
          <p14:tracePt t="165404" x="5592763" y="4479925"/>
          <p14:tracePt t="165407" x="5602288" y="4479925"/>
          <p14:tracePt t="165411" x="5602288" y="4489450"/>
          <p14:tracePt t="165415" x="5610225" y="4489450"/>
          <p14:tracePt t="165423" x="5619750" y="4489450"/>
          <p14:tracePt t="165434" x="5635625" y="4489450"/>
          <p14:tracePt t="165438" x="5635625" y="4497388"/>
          <p14:tracePt t="165454" x="5645150" y="4505325"/>
          <p14:tracePt t="165458" x="5653088" y="4505325"/>
          <p14:tracePt t="165462" x="5662613" y="4505325"/>
          <p14:tracePt t="165466" x="5670550" y="4505325"/>
          <p14:tracePt t="165470" x="5670550" y="4514850"/>
          <p14:tracePt t="165473" x="5680075" y="4514850"/>
          <p14:tracePt t="165477" x="5688013" y="4514850"/>
          <p14:tracePt t="165482" x="5695950" y="4514850"/>
          <p14:tracePt t="165486" x="5713413" y="4514850"/>
          <p14:tracePt t="165489" x="5722938" y="4514850"/>
          <p14:tracePt t="165493" x="5730875" y="4532313"/>
          <p14:tracePt t="165498" x="5740400" y="4532313"/>
          <p14:tracePt t="165502" x="5740400" y="4540250"/>
          <p14:tracePt t="165509" x="5748338" y="4540250"/>
          <p14:tracePt t="165513" x="5756275" y="4540250"/>
          <p14:tracePt t="165522" x="5765800" y="4540250"/>
          <p14:tracePt t="165529" x="5783263" y="4540250"/>
          <p14:tracePt t="165538" x="5791200" y="4540250"/>
          <p14:tracePt t="165558" x="5800725" y="4540250"/>
          <p14:tracePt t="165563" x="5808663" y="4540250"/>
          <p14:tracePt t="165575" x="5816600" y="4540250"/>
          <p14:tracePt t="165601" x="5826125" y="4540250"/>
          <p14:tracePt t="165607" x="5834063" y="4540250"/>
          <p14:tracePt t="165627" x="5851525" y="4540250"/>
          <p14:tracePt t="165648" x="5861050" y="4540250"/>
          <p14:tracePt t="165656" x="5868988" y="4540250"/>
          <p14:tracePt t="165680" x="5876925" y="4540250"/>
          <p14:tracePt t="165699" x="5886450" y="4540250"/>
          <p14:tracePt t="165703" x="5894388" y="4540250"/>
          <p14:tracePt t="165707" x="5903913" y="4540250"/>
          <p14:tracePt t="165711" x="5903913" y="4549775"/>
          <p14:tracePt t="165716" x="5921375" y="4549775"/>
          <p14:tracePt t="165723" x="5929313" y="4549775"/>
          <p14:tracePt t="165731" x="5937250" y="4549775"/>
          <p14:tracePt t="165739" x="5946775" y="4549775"/>
          <p14:tracePt t="165743" x="5954713" y="4549775"/>
          <p14:tracePt t="165752" x="5964238" y="4557713"/>
          <p14:tracePt t="165761" x="5972175" y="4557713"/>
          <p14:tracePt t="165768" x="5972175" y="4565650"/>
          <p14:tracePt t="165963" x="5981700" y="4565650"/>
          <p14:tracePt t="166186" x="5997575" y="4565650"/>
          <p14:tracePt t="166196" x="6007100" y="4565650"/>
          <p14:tracePt t="166267" x="6015038" y="4557713"/>
          <p14:tracePt t="166323" x="6015038" y="4549775"/>
          <p14:tracePt t="166328" x="6024563" y="4549775"/>
          <p14:tracePt t="166385" x="6024563" y="4540250"/>
          <p14:tracePt t="166394" x="6032500" y="4540250"/>
          <p14:tracePt t="166663" x="6032500" y="4522788"/>
          <p14:tracePt t="166671" x="6042025" y="4522788"/>
          <p14:tracePt t="167900" x="6042025" y="4532313"/>
          <p14:tracePt t="167909" x="6042025" y="4540250"/>
          <p14:tracePt t="167967" x="6042025" y="4549775"/>
          <p14:tracePt t="168024" x="6042025" y="4557713"/>
          <p14:tracePt t="168031" x="6042025" y="4565650"/>
          <p14:tracePt t="168415" x="6049963" y="4565650"/>
          <p14:tracePt t="168420" x="6049963" y="4575175"/>
          <p14:tracePt t="169005" x="6067425" y="4575175"/>
          <p14:tracePt t="169777" x="6067425" y="4565650"/>
          <p14:tracePt t="169781" x="6057900" y="4565650"/>
          <p14:tracePt t="169898" x="6049963" y="4565650"/>
          <p14:tracePt t="169961" x="6042025" y="4565650"/>
          <p14:tracePt t="169970" x="6032500" y="4565650"/>
          <p14:tracePt t="170025" x="6015038" y="4557713"/>
          <p14:tracePt t="170033" x="5997575" y="4557713"/>
          <p14:tracePt t="170077" x="5989638" y="4549775"/>
          <p14:tracePt t="170081" x="5981700" y="4549775"/>
          <p14:tracePt t="170089" x="5972175" y="4549775"/>
          <p14:tracePt t="170097" x="5964238" y="4549775"/>
          <p14:tracePt t="170100" x="5954713" y="4549775"/>
          <p14:tracePt t="170105" x="5929313" y="4549775"/>
          <p14:tracePt t="170109" x="5921375" y="4549775"/>
          <p14:tracePt t="170145" x="5876925" y="4557713"/>
          <p14:tracePt t="170150" x="5834063" y="4575175"/>
          <p14:tracePt t="170161" x="5722938" y="4618038"/>
          <p14:tracePt t="170165" x="5670550" y="4652963"/>
          <p14:tracePt t="170290" x="5662613" y="4660900"/>
          <p14:tracePt t="170294" x="5662613" y="4670425"/>
          <p14:tracePt t="170337" x="5592763" y="4695825"/>
          <p14:tracePt t="170342" x="5559425" y="4703763"/>
          <p14:tracePt t="170346" x="5524500" y="4721225"/>
          <p14:tracePt t="170349" x="5481638" y="4729163"/>
          <p14:tracePt t="170354" x="5446713" y="4746625"/>
          <p14:tracePt t="170357" x="5403850" y="4756150"/>
          <p14:tracePt t="170401" x="5334000" y="4799013"/>
          <p14:tracePt t="170407" x="5308600" y="4824413"/>
          <p14:tracePt t="170411" x="5300663" y="4833938"/>
          <p14:tracePt t="170414" x="5273675" y="4849813"/>
          <p14:tracePt t="170417" x="5248275" y="4859338"/>
          <p14:tracePt t="170421" x="5213350" y="4867275"/>
          <p14:tracePt t="170481" x="4911725" y="4867275"/>
          <p14:tracePt t="170486" x="4748213" y="4867275"/>
          <p14:tracePt t="170490" x="4610100" y="4867275"/>
          <p14:tracePt t="170494" x="4456113" y="4867275"/>
          <p14:tracePt t="170529" x="4265613" y="4867275"/>
          <p14:tracePt t="170533" x="4214813" y="4867275"/>
          <p14:tracePt t="170542" x="4144963" y="4867275"/>
          <p14:tracePt t="170657" x="4144963" y="4910138"/>
          <p14:tracePt t="170661" x="4144963" y="4919663"/>
          <p14:tracePt t="170665" x="4144963" y="4937125"/>
          <p14:tracePt t="170671" x="4144963" y="4945063"/>
          <p14:tracePt t="170674" x="4144963" y="4970463"/>
          <p14:tracePt t="170677" x="4144963" y="4979988"/>
          <p14:tracePt t="170681" x="4144963" y="4997450"/>
          <p14:tracePt t="170685" x="4144963" y="5014913"/>
          <p14:tracePt t="170721" x="4197350" y="5048250"/>
          <p14:tracePt t="170729" x="4275138" y="5100638"/>
          <p14:tracePt t="170733" x="4318000" y="5126038"/>
          <p14:tracePt t="170738" x="4368800" y="5151438"/>
          <p14:tracePt t="170742" x="4413250" y="5168900"/>
          <p14:tracePt t="170745" x="4464050" y="5195888"/>
          <p14:tracePt t="170749" x="4498975" y="5203825"/>
          <p14:tracePt t="170778" x="4610100" y="5238750"/>
          <p14:tracePt t="170782" x="4662488" y="5246688"/>
          <p14:tracePt t="170787" x="4714875" y="5264150"/>
          <p14:tracePt t="170791" x="4757738" y="5281613"/>
          <p14:tracePt t="170795" x="4791075" y="5289550"/>
          <p14:tracePt t="170797" x="4826000" y="5289550"/>
          <p14:tracePt t="170801" x="4868863" y="5299075"/>
          <p14:tracePt t="170806" x="4903788" y="5299075"/>
          <p14:tracePt t="170810" x="4929188" y="5316538"/>
          <p14:tracePt t="170813" x="4964113" y="5316538"/>
          <p14:tracePt t="170841" x="4999038" y="5316538"/>
          <p14:tracePt t="170845" x="5024438" y="5316538"/>
          <p14:tracePt t="170850" x="5041900" y="5316538"/>
          <p14:tracePt t="170855" x="5067300" y="5316538"/>
          <p14:tracePt t="170858" x="5076825" y="5316538"/>
          <p14:tracePt t="170861" x="5102225" y="5316538"/>
          <p14:tracePt t="170865" x="5119688" y="5307013"/>
          <p14:tracePt t="170869" x="5145088" y="5307013"/>
          <p14:tracePt t="170873" x="5170488" y="5299075"/>
          <p14:tracePt t="170914" x="5187950" y="5272088"/>
          <p14:tracePt t="170917" x="5205413" y="5264150"/>
          <p14:tracePt t="170930" x="5222875" y="5229225"/>
          <p14:tracePt t="170933" x="5248275" y="5221288"/>
          <p14:tracePt t="170938" x="5257800" y="5195888"/>
          <p14:tracePt t="170942" x="5265738" y="5186363"/>
          <p14:tracePt t="170970" x="5300663" y="5151438"/>
          <p14:tracePt t="170975" x="5318125" y="5126038"/>
          <p14:tracePt t="170978" x="5326063" y="5118100"/>
          <p14:tracePt t="170981" x="5343525" y="5108575"/>
          <p14:tracePt t="170986" x="5360988" y="5100638"/>
          <p14:tracePt t="170990" x="5378450" y="5083175"/>
          <p14:tracePt t="170997" x="5438775" y="5048250"/>
          <p14:tracePt t="171000" x="5464175" y="5040313"/>
          <p14:tracePt t="171005" x="5507038" y="5022850"/>
          <p14:tracePt t="171033" x="5575300" y="4997450"/>
          <p14:tracePt t="171038" x="5602288" y="4997450"/>
          <p14:tracePt t="171041" x="5619750" y="4979988"/>
          <p14:tracePt t="171045" x="5645150" y="4979988"/>
          <p14:tracePt t="171049" x="5662613" y="4979988"/>
          <p14:tracePt t="171057" x="5713413" y="4970463"/>
          <p14:tracePt t="171061" x="5748338" y="4970463"/>
          <p14:tracePt t="171065" x="5773738" y="4962525"/>
          <p14:tracePt t="171073" x="5808663" y="4962525"/>
          <p14:tracePt t="171097" x="5876925" y="4962525"/>
          <p14:tracePt t="171101" x="5911850" y="4962525"/>
          <p14:tracePt t="171106" x="5937250" y="4962525"/>
          <p14:tracePt t="171109" x="5972175" y="4962525"/>
          <p14:tracePt t="171113" x="5997575" y="4962525"/>
          <p14:tracePt t="171117" x="6032500" y="4962525"/>
          <p14:tracePt t="171121" x="6067425" y="4962525"/>
          <p14:tracePt t="171125" x="6110288" y="4979988"/>
          <p14:tracePt t="171129" x="6145213" y="4987925"/>
          <p14:tracePt t="171134" x="6178550" y="5005388"/>
          <p14:tracePt t="171144" x="6273800" y="5014913"/>
          <p14:tracePt t="171145" x="6308725" y="5040313"/>
          <p14:tracePt t="171149" x="6351588" y="5040313"/>
          <p14:tracePt t="171155" x="6386513" y="5057775"/>
          <p14:tracePt t="171161" x="6472238" y="5083175"/>
          <p14:tracePt t="171165" x="6532563" y="5100638"/>
          <p14:tracePt t="171170" x="6567488" y="5126038"/>
          <p14:tracePt t="171173" x="6618288" y="5126038"/>
          <p14:tracePt t="171181" x="6721475" y="5151438"/>
          <p14:tracePt t="171184" x="6765925" y="5160963"/>
          <p14:tracePt t="171188" x="6791325" y="5178425"/>
          <p14:tracePt t="171195" x="6808788" y="5178425"/>
          <p14:tracePt t="171199" x="6834188" y="5186363"/>
          <p14:tracePt t="171209" x="6919913" y="5203825"/>
          <p14:tracePt t="171213" x="6964363" y="5211763"/>
          <p14:tracePt t="171229" x="7100888" y="5246688"/>
          <p14:tracePt t="171233" x="7145338" y="5256213"/>
          <p14:tracePt t="171238" x="7178675" y="5256213"/>
          <p14:tracePt t="171245" x="7256463" y="5256213"/>
          <p14:tracePt t="171249" x="7291388" y="5272088"/>
          <p14:tracePt t="171255" x="7326313" y="5281613"/>
          <p14:tracePt t="171262" x="7402513" y="5299075"/>
          <p14:tracePt t="171265" x="7429500" y="5307013"/>
          <p14:tracePt t="171270" x="7462838" y="5324475"/>
          <p14:tracePt t="171273" x="7489825" y="5324475"/>
          <p14:tracePt t="171277" x="7523163" y="5332413"/>
          <p14:tracePt t="171281" x="7558088" y="5332413"/>
          <p14:tracePt t="171284" x="7600950" y="5332413"/>
          <p14:tracePt t="171291" x="7635875" y="5349875"/>
          <p14:tracePt t="171294" x="7661275" y="5359400"/>
          <p14:tracePt t="171297" x="7696200" y="5359400"/>
          <p14:tracePt t="171301" x="7721600" y="5367338"/>
          <p14:tracePt t="171306" x="7756525" y="5367338"/>
          <p14:tracePt t="171310" x="7781925" y="5384800"/>
          <p14:tracePt t="171313" x="7816850" y="5384800"/>
          <p14:tracePt t="171317" x="7851775" y="5384800"/>
          <p14:tracePt t="171323" x="7894638" y="5384800"/>
          <p14:tracePt t="171326" x="7929563" y="5384800"/>
          <p14:tracePt t="171329" x="7962900" y="5384800"/>
          <p14:tracePt t="171333" x="8005763" y="5384800"/>
          <p14:tracePt t="171342" x="8075613" y="5384800"/>
          <p14:tracePt t="171345" x="8101013" y="5384800"/>
          <p14:tracePt t="171350" x="8118475" y="5384800"/>
          <p14:tracePt t="171355" x="8143875" y="5384800"/>
          <p14:tracePt t="171357" x="8161338" y="5384800"/>
          <p14:tracePt t="171361" x="8204200" y="5384800"/>
          <p14:tracePt t="171365" x="8221663" y="5384800"/>
          <p14:tracePt t="171370" x="8247063" y="5384800"/>
          <p14:tracePt t="171373" x="8264525" y="5384800"/>
          <p14:tracePt t="171377" x="8274050" y="5384800"/>
          <p14:tracePt t="171382" x="8299450" y="5384800"/>
          <p14:tracePt t="171387" x="8307388" y="5384800"/>
          <p14:tracePt t="171390" x="8324850" y="5384800"/>
          <p14:tracePt t="171393" x="8351838" y="5376863"/>
          <p14:tracePt t="171398" x="8377238" y="5376863"/>
          <p14:tracePt t="171401" x="8394700" y="5376863"/>
          <p14:tracePt t="171406" x="8402638" y="5367338"/>
          <p14:tracePt t="171409" x="8428038" y="5359400"/>
          <p14:tracePt t="171413" x="8437563" y="5359400"/>
          <p14:tracePt t="171417" x="8445500" y="5349875"/>
          <p14:tracePt t="171422" x="8472488" y="5332413"/>
          <p14:tracePt t="171426" x="8488363" y="5324475"/>
          <p14:tracePt t="171433" x="8523288" y="5289550"/>
          <p14:tracePt t="171439" x="8548688" y="5281613"/>
          <p14:tracePt t="171441" x="8575675" y="5264150"/>
          <p14:tracePt t="171449" x="8626475" y="5229225"/>
          <p14:tracePt t="171456" x="8669338" y="5195888"/>
          <p14:tracePt t="171462" x="8696325" y="5178425"/>
          <p14:tracePt t="171465" x="8729663" y="5168900"/>
          <p14:tracePt t="171469" x="8756650" y="5160963"/>
          <p14:tracePt t="171473" x="8782050" y="5135563"/>
          <p14:tracePt t="171481" x="8842375" y="5108575"/>
          <p14:tracePt t="171485" x="8867775" y="5083175"/>
          <p14:tracePt t="171489" x="8902700" y="5075238"/>
          <p14:tracePt t="171495" x="8928100" y="5057775"/>
          <p14:tracePt t="171497" x="8955088" y="5048250"/>
          <p14:tracePt t="171501" x="8970963" y="5040313"/>
          <p14:tracePt t="171505" x="8997950" y="5040313"/>
          <p14:tracePt t="171514" x="9058275" y="5014913"/>
          <p14:tracePt t="171517" x="9066213" y="5014913"/>
          <p14:tracePt t="171529" x="9136063" y="4997450"/>
          <p14:tracePt t="171745" x="9101138" y="5100638"/>
          <p14:tracePt t="171749" x="9075738" y="5118100"/>
          <p14:tracePt t="171762" x="9015413" y="5126038"/>
          <p14:tracePt t="171765" x="8988425" y="5143500"/>
          <p14:tracePt t="171769" x="8955088" y="5143500"/>
          <p14:tracePt t="171774" x="8910638" y="5143500"/>
          <p14:tracePt t="171799" x="8842375" y="5143500"/>
          <p14:tracePt t="171803" x="8824913" y="5143500"/>
          <p14:tracePt t="171807" x="8799513" y="5143500"/>
          <p14:tracePt t="171811" x="8782050" y="5143500"/>
          <p14:tracePt t="171816" x="8756650" y="5143500"/>
          <p14:tracePt t="171821" x="8739188" y="5143500"/>
          <p14:tracePt t="171824" x="8721725" y="5143500"/>
          <p14:tracePt t="171827" x="8704263" y="5143500"/>
          <p14:tracePt t="171831" x="8678863" y="5143500"/>
          <p14:tracePt t="171836" x="8661400" y="5143500"/>
          <p14:tracePt t="171881" x="8532813" y="5168900"/>
          <p14:tracePt t="171886" x="8497888" y="5168900"/>
          <p14:tracePt t="171889" x="8455025" y="5186363"/>
          <p14:tracePt t="171893" x="8402638" y="5186363"/>
          <p14:tracePt t="171899" x="8367713" y="5186363"/>
          <p14:tracePt t="171901" x="8334375" y="5195888"/>
          <p14:tracePt t="171930" x="8291513" y="5211763"/>
          <p14:tracePt t="171934" x="8281988" y="5211763"/>
          <p14:tracePt t="171938" x="8264525" y="5211763"/>
          <p14:tracePt t="171941" x="8239125" y="5221288"/>
          <p14:tracePt t="171954" x="8213725" y="5229225"/>
          <p14:tracePt t="171957" x="8204200" y="5229225"/>
          <p14:tracePt t="171961" x="8186738" y="5229225"/>
          <p14:tracePt t="171965" x="8178800" y="5229225"/>
          <p14:tracePt t="172001" x="8143875" y="5229225"/>
          <p14:tracePt t="172005" x="8135938" y="5229225"/>
          <p14:tracePt t="172013" x="8101013" y="5229225"/>
          <p14:tracePt t="172018" x="8093075" y="5229225"/>
          <p14:tracePt t="172022" x="8075613" y="5229225"/>
          <p14:tracePt t="172025" x="8058150" y="5229225"/>
          <p14:tracePt t="172029" x="8040688" y="5229225"/>
          <p14:tracePt t="172057" x="7989888" y="5229225"/>
          <p14:tracePt t="172061" x="7954963" y="5229225"/>
          <p14:tracePt t="172065" x="7929563" y="5229225"/>
          <p14:tracePt t="172069" x="7912100" y="5229225"/>
          <p14:tracePt t="172075" x="7869238" y="5229225"/>
          <p14:tracePt t="172078" x="7851775" y="5229225"/>
          <p14:tracePt t="172080" x="7842250" y="5229225"/>
          <p14:tracePt t="172086" x="7816850" y="5229225"/>
          <p14:tracePt t="172089" x="7799388" y="5229225"/>
          <p14:tracePt t="172093" x="7773988" y="5229225"/>
          <p14:tracePt t="172121" x="7764463" y="5229225"/>
          <p14:tracePt t="172126" x="7756525" y="5229225"/>
          <p14:tracePt t="172145" x="7748588" y="5229225"/>
          <p14:tracePt t="172213" x="7739063" y="5229225"/>
          <p14:tracePt t="172275" x="7721600" y="5229225"/>
          <p14:tracePt t="172281" x="7713663" y="5229225"/>
          <p14:tracePt t="172285" x="7704138" y="5229225"/>
          <p14:tracePt t="172345" x="7696200" y="5229225"/>
          <p14:tracePt t="172409" x="7688263" y="5246688"/>
          <p14:tracePt t="172449" x="7678738" y="5246688"/>
          <p14:tracePt t="172469" x="7670800" y="5246688"/>
          <p14:tracePt t="172473" x="7653338" y="5246688"/>
          <p14:tracePt t="172485" x="7643813" y="5246688"/>
          <p14:tracePt t="172493" x="7635875" y="5246688"/>
          <p14:tracePt t="172497" x="7627938" y="5246688"/>
          <p14:tracePt t="172533" x="7618413" y="5246688"/>
          <p14:tracePt t="172549" x="7610475" y="5246688"/>
          <p14:tracePt t="172557" x="7593013" y="5246688"/>
          <p14:tracePt t="172569" x="7567613" y="5238750"/>
          <p14:tracePt t="172575" x="7558088" y="5238750"/>
          <p14:tracePt t="172577" x="7550150" y="5238750"/>
          <p14:tracePt t="172581" x="7540625" y="5229225"/>
          <p14:tracePt t="172586" x="7523163" y="5229225"/>
          <p14:tracePt t="172590" x="7515225" y="5229225"/>
          <p14:tracePt t="172594" x="7507288" y="5221288"/>
          <p14:tracePt t="172597" x="7497763" y="5221288"/>
          <p14:tracePt t="172602" x="7489825" y="5211763"/>
          <p14:tracePt t="172606" x="7489825" y="5203825"/>
          <p14:tracePt t="172635" x="7454900" y="5178425"/>
          <p14:tracePt t="172636" x="7429500" y="5151438"/>
          <p14:tracePt t="172648" x="7369175" y="5100638"/>
          <p14:tracePt t="172652" x="7359650" y="5075238"/>
          <p14:tracePt t="172656" x="7334250" y="5048250"/>
          <p14:tracePt t="172659" x="7326313" y="5022850"/>
          <p14:tracePt t="172664" x="7299325" y="5014913"/>
          <p14:tracePt t="172668" x="7291388" y="4987925"/>
          <p14:tracePt t="172697" x="7188200" y="4660900"/>
          <p14:tracePt t="172701" x="7127875" y="4497388"/>
          <p14:tracePt t="172706" x="7075488" y="4351338"/>
          <p14:tracePt t="172709" x="7024688" y="4203700"/>
          <p14:tracePt t="172713" x="6946900" y="4040188"/>
          <p14:tracePt t="172717" x="6894513" y="3851275"/>
          <p14:tracePt t="172722" x="6816725" y="3662363"/>
          <p14:tracePt t="172727" x="6756400" y="3446463"/>
          <p14:tracePt t="172729" x="6721475" y="3240088"/>
          <p14:tracePt t="172733" x="6661150" y="3032125"/>
          <p14:tracePt t="172741" x="6584950" y="2428875"/>
          <p14:tracePt t="172747" x="6584950" y="2222500"/>
          <p14:tracePt t="172761" x="6584950" y="1430338"/>
          <p14:tracePt t="172765" x="6600825" y="1085850"/>
          <p14:tracePt t="172769" x="6618288" y="749300"/>
          <p14:tracePt t="172773" x="6670675" y="396875"/>
          <p14:tracePt t="172777" x="6738938" y="68263"/>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CA776C7C-A4F4-4524-8670-E49C770A69E0}"/>
              </a:ext>
            </a:extLst>
          </p:cNvPr>
          <p:cNvSpPr>
            <a:spLocks noGrp="1"/>
          </p:cNvSpPr>
          <p:nvPr>
            <p:ph type="title"/>
          </p:nvPr>
        </p:nvSpPr>
        <p:spPr/>
        <p:txBody>
          <a:bodyPr>
            <a:normAutofit fontScale="90000"/>
          </a:bodyPr>
          <a:lstStyle/>
          <a:p>
            <a:r>
              <a:rPr lang="en-US" altLang="ja-JP" b="1" i="0" dirty="0">
                <a:solidFill>
                  <a:srgbClr val="333333"/>
                </a:solidFill>
                <a:effectLst/>
                <a:latin typeface="ProximaNova"/>
              </a:rPr>
              <a:t>Class Membership</a:t>
            </a:r>
            <a:endParaRPr lang="ja-JP" altLang="en-US" dirty="0"/>
          </a:p>
        </p:txBody>
      </p:sp>
      <p:sp>
        <p:nvSpPr>
          <p:cNvPr id="2" name="コンテンツ プレースホルダー 1"/>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7C139A0-74B3-4D01-BC55-D991E5F6E0C3}"/>
              </a:ext>
            </a:extLst>
          </p:cNvPr>
          <p:cNvSpPr>
            <a:spLocks noGrp="1"/>
          </p:cNvSpPr>
          <p:nvPr>
            <p:ph type="sldNum" sz="quarter" idx="12"/>
          </p:nvPr>
        </p:nvSpPr>
        <p:spPr/>
        <p:txBody>
          <a:bodyPr/>
          <a:lstStyle/>
          <a:p>
            <a:fld id="{B9C82EF7-4562-423A-B392-70DA312F61F5}" type="slidenum">
              <a:rPr kumimoji="1" lang="ja-JP" altLang="en-US" smtClean="0"/>
              <a:pPr/>
              <a:t>63</a:t>
            </a:fld>
            <a:endParaRPr kumimoji="1" lang="ja-JP" altLang="en-US" dirty="0"/>
          </a:p>
        </p:txBody>
      </p:sp>
      <p:graphicFrame>
        <p:nvGraphicFramePr>
          <p:cNvPr id="5" name="表 4">
            <a:extLst>
              <a:ext uri="{FF2B5EF4-FFF2-40B4-BE49-F238E27FC236}">
                <a16:creationId xmlns:a16="http://schemas.microsoft.com/office/drawing/2014/main" id="{8BB5AB3B-B5CA-4562-A3A7-1D1C1C19645B}"/>
              </a:ext>
            </a:extLst>
          </p:cNvPr>
          <p:cNvGraphicFramePr>
            <a:graphicFrameLocks noGrp="1"/>
          </p:cNvGraphicFramePr>
          <p:nvPr>
            <p:extLst>
              <p:ext uri="{D42A27DB-BD31-4B8C-83A1-F6EECF244321}">
                <p14:modId xmlns:p14="http://schemas.microsoft.com/office/powerpoint/2010/main" val="1314181146"/>
              </p:ext>
            </p:extLst>
          </p:nvPr>
        </p:nvGraphicFramePr>
        <p:xfrm>
          <a:off x="1774964" y="1336435"/>
          <a:ext cx="7973035" cy="4734164"/>
        </p:xfrm>
        <a:graphic>
          <a:graphicData uri="http://schemas.openxmlformats.org/drawingml/2006/table">
            <a:tbl>
              <a:tblPr/>
              <a:tblGrid>
                <a:gridCol w="463313">
                  <a:extLst>
                    <a:ext uri="{9D8B030D-6E8A-4147-A177-3AD203B41FA5}">
                      <a16:colId xmlns:a16="http://schemas.microsoft.com/office/drawing/2014/main" val="516172466"/>
                    </a:ext>
                  </a:extLst>
                </a:gridCol>
                <a:gridCol w="495957">
                  <a:extLst>
                    <a:ext uri="{9D8B030D-6E8A-4147-A177-3AD203B41FA5}">
                      <a16:colId xmlns:a16="http://schemas.microsoft.com/office/drawing/2014/main" val="3478030170"/>
                    </a:ext>
                  </a:extLst>
                </a:gridCol>
                <a:gridCol w="479633">
                  <a:extLst>
                    <a:ext uri="{9D8B030D-6E8A-4147-A177-3AD203B41FA5}">
                      <a16:colId xmlns:a16="http://schemas.microsoft.com/office/drawing/2014/main" val="2583947384"/>
                    </a:ext>
                  </a:extLst>
                </a:gridCol>
                <a:gridCol w="479633">
                  <a:extLst>
                    <a:ext uri="{9D8B030D-6E8A-4147-A177-3AD203B41FA5}">
                      <a16:colId xmlns:a16="http://schemas.microsoft.com/office/drawing/2014/main" val="3022378386"/>
                    </a:ext>
                  </a:extLst>
                </a:gridCol>
                <a:gridCol w="479633">
                  <a:extLst>
                    <a:ext uri="{9D8B030D-6E8A-4147-A177-3AD203B41FA5}">
                      <a16:colId xmlns:a16="http://schemas.microsoft.com/office/drawing/2014/main" val="3731916248"/>
                    </a:ext>
                  </a:extLst>
                </a:gridCol>
                <a:gridCol w="479633">
                  <a:extLst>
                    <a:ext uri="{9D8B030D-6E8A-4147-A177-3AD203B41FA5}">
                      <a16:colId xmlns:a16="http://schemas.microsoft.com/office/drawing/2014/main" val="677942181"/>
                    </a:ext>
                  </a:extLst>
                </a:gridCol>
                <a:gridCol w="479633">
                  <a:extLst>
                    <a:ext uri="{9D8B030D-6E8A-4147-A177-3AD203B41FA5}">
                      <a16:colId xmlns:a16="http://schemas.microsoft.com/office/drawing/2014/main" val="1685388509"/>
                    </a:ext>
                  </a:extLst>
                </a:gridCol>
                <a:gridCol w="479633">
                  <a:extLst>
                    <a:ext uri="{9D8B030D-6E8A-4147-A177-3AD203B41FA5}">
                      <a16:colId xmlns:a16="http://schemas.microsoft.com/office/drawing/2014/main" val="708754718"/>
                    </a:ext>
                  </a:extLst>
                </a:gridCol>
                <a:gridCol w="479633">
                  <a:extLst>
                    <a:ext uri="{9D8B030D-6E8A-4147-A177-3AD203B41FA5}">
                      <a16:colId xmlns:a16="http://schemas.microsoft.com/office/drawing/2014/main" val="1855143507"/>
                    </a:ext>
                  </a:extLst>
                </a:gridCol>
                <a:gridCol w="479633">
                  <a:extLst>
                    <a:ext uri="{9D8B030D-6E8A-4147-A177-3AD203B41FA5}">
                      <a16:colId xmlns:a16="http://schemas.microsoft.com/office/drawing/2014/main" val="1210102064"/>
                    </a:ext>
                  </a:extLst>
                </a:gridCol>
                <a:gridCol w="840862">
                  <a:extLst>
                    <a:ext uri="{9D8B030D-6E8A-4147-A177-3AD203B41FA5}">
                      <a16:colId xmlns:a16="http://schemas.microsoft.com/office/drawing/2014/main" val="1070416465"/>
                    </a:ext>
                  </a:extLst>
                </a:gridCol>
                <a:gridCol w="914958">
                  <a:extLst>
                    <a:ext uri="{9D8B030D-6E8A-4147-A177-3AD203B41FA5}">
                      <a16:colId xmlns:a16="http://schemas.microsoft.com/office/drawing/2014/main" val="1018847780"/>
                    </a:ext>
                  </a:extLst>
                </a:gridCol>
                <a:gridCol w="828820">
                  <a:extLst>
                    <a:ext uri="{9D8B030D-6E8A-4147-A177-3AD203B41FA5}">
                      <a16:colId xmlns:a16="http://schemas.microsoft.com/office/drawing/2014/main" val="2401767701"/>
                    </a:ext>
                  </a:extLst>
                </a:gridCol>
                <a:gridCol w="592061">
                  <a:extLst>
                    <a:ext uri="{9D8B030D-6E8A-4147-A177-3AD203B41FA5}">
                      <a16:colId xmlns:a16="http://schemas.microsoft.com/office/drawing/2014/main" val="352087911"/>
                    </a:ext>
                  </a:extLst>
                </a:gridCol>
              </a:tblGrid>
              <a:tr h="489584">
                <a:tc>
                  <a:txBody>
                    <a:bodyPr/>
                    <a:lstStyle/>
                    <a:p>
                      <a:pPr algn="ctr" fontAlgn="t"/>
                      <a:r>
                        <a:rPr lang="en-US" sz="1400" b="1" dirty="0">
                          <a:effectLst/>
                          <a:latin typeface="Arial Narrow" panose="020B0606020202030204" pitchFamily="34" charset="0"/>
                        </a:rPr>
                        <a:t>d</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dirty="0">
                          <a:effectLst/>
                          <a:latin typeface="Arial Narrow" panose="020B0606020202030204" pitchFamily="34" charset="0"/>
                        </a:rPr>
                        <a:t>item1</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dirty="0">
                          <a:effectLst/>
                          <a:latin typeface="Arial Narrow" panose="020B0606020202030204" pitchFamily="34" charset="0"/>
                        </a:rPr>
                        <a:t>item2</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item3</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item4</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item5</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dirty="0">
                          <a:effectLst/>
                          <a:latin typeface="Arial Narrow" panose="020B0606020202030204" pitchFamily="34" charset="0"/>
                        </a:rPr>
                        <a:t>item6</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item7</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item8</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item9</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POSTLC1</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POSTLC2</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POSTLC3</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1400" b="1">
                          <a:effectLst/>
                          <a:latin typeface="Arial Narrow" panose="020B0606020202030204" pitchFamily="34" charset="0"/>
                        </a:rPr>
                        <a:t>BEST</a:t>
                      </a:r>
                    </a:p>
                  </a:txBody>
                  <a:tcPr marL="32265" marR="32265" marT="32265" marB="32265">
                    <a:lnL>
                      <a:noFill/>
                    </a:lnL>
                    <a:lnR>
                      <a:noFill/>
                    </a:lnR>
                    <a:lnT>
                      <a:noFill/>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80926013"/>
                  </a:ext>
                </a:extLst>
              </a:tr>
              <a:tr h="424458">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0.644384</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0.001339</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0.354277</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25837341"/>
                  </a:ext>
                </a:extLst>
              </a:tr>
              <a:tr h="424458">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0.098343</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0.900471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0.001185</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02250204"/>
                  </a:ext>
                </a:extLst>
              </a:tr>
              <a:tr h="424458">
                <a:tc>
                  <a:txBody>
                    <a:bodyPr/>
                    <a:lstStyle/>
                    <a:p>
                      <a:pPr algn="ctr"/>
                      <a:r>
                        <a:rPr lang="en-US" altLang="ja-JP" sz="1400">
                          <a:effectLst/>
                          <a:latin typeface="Arial Narrow" panose="020B0606020202030204" pitchFamily="34" charset="0"/>
                        </a:rPr>
                        <a:t>3</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0.644384</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0.001339</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0.354277</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63610470"/>
                  </a:ext>
                </a:extLst>
              </a:tr>
              <a:tr h="424458">
                <a:tc>
                  <a:txBody>
                    <a:bodyPr/>
                    <a:lstStyle/>
                    <a:p>
                      <a:pPr algn="ctr"/>
                      <a:r>
                        <a:rPr lang="en-US" altLang="ja-JP" sz="1400">
                          <a:effectLst/>
                          <a:latin typeface="Arial Narrow" panose="020B0606020202030204" pitchFamily="34" charset="0"/>
                        </a:rPr>
                        <a:t>4</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0.796411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0.025913</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0.177676</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66414186"/>
                  </a:ext>
                </a:extLst>
              </a:tr>
              <a:tr h="424458">
                <a:tc>
                  <a:txBody>
                    <a:bodyPr/>
                    <a:lstStyle/>
                    <a:p>
                      <a:pPr algn="ctr"/>
                      <a:r>
                        <a:rPr lang="en-US" altLang="ja-JP" sz="1400">
                          <a:effectLst/>
                          <a:latin typeface="Arial Narrow" panose="020B0606020202030204" pitchFamily="34" charset="0"/>
                        </a:rPr>
                        <a:t>5</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0.934042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0.025114</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0.040844</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3989725"/>
                  </a:ext>
                </a:extLst>
              </a:tr>
              <a:tr h="424458">
                <a:tc>
                  <a:txBody>
                    <a:bodyPr/>
                    <a:lstStyle/>
                    <a:p>
                      <a:pPr algn="ctr"/>
                      <a:r>
                        <a:rPr lang="en-US" altLang="ja-JP" sz="1400">
                          <a:effectLst/>
                          <a:latin typeface="Arial Narrow" panose="020B0606020202030204" pitchFamily="34" charset="0"/>
                        </a:rPr>
                        <a:t>6</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0.311499</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0.002387</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0.686115</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3</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5328555"/>
                  </a:ext>
                </a:extLst>
              </a:tr>
              <a:tr h="424458">
                <a:tc>
                  <a:txBody>
                    <a:bodyPr/>
                    <a:lstStyle/>
                    <a:p>
                      <a:pPr algn="ctr"/>
                      <a:r>
                        <a:rPr lang="en-US" altLang="ja-JP" sz="1400">
                          <a:effectLst/>
                          <a:latin typeface="Arial Narrow" panose="020B0606020202030204" pitchFamily="34" charset="0"/>
                        </a:rPr>
                        <a:t>7</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0.903132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0.004933</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0.091934</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91329050"/>
                  </a:ext>
                </a:extLst>
              </a:tr>
              <a:tr h="424458">
                <a:tc>
                  <a:txBody>
                    <a:bodyPr/>
                    <a:lstStyle/>
                    <a:p>
                      <a:pPr algn="ctr"/>
                      <a:r>
                        <a:rPr lang="en-US" altLang="ja-JP" sz="1400">
                          <a:effectLst/>
                          <a:latin typeface="Arial Narrow" panose="020B0606020202030204" pitchFamily="34" charset="0"/>
                        </a:rPr>
                        <a:t>8</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0.765404</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0.016531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0.218065</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91054257"/>
                  </a:ext>
                </a:extLst>
              </a:tr>
              <a:tr h="424458">
                <a:tc>
                  <a:txBody>
                    <a:bodyPr/>
                    <a:lstStyle/>
                    <a:p>
                      <a:pPr algn="ctr"/>
                      <a:r>
                        <a:rPr lang="en-US" altLang="ja-JP" sz="1400">
                          <a:effectLst/>
                          <a:latin typeface="Arial Narrow" panose="020B0606020202030204" pitchFamily="34" charset="0"/>
                        </a:rPr>
                        <a:t>9</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0.695444</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0.014447</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0.290109</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75780673"/>
                  </a:ext>
                </a:extLst>
              </a:tr>
              <a:tr h="424458">
                <a:tc>
                  <a:txBody>
                    <a:bodyPr/>
                    <a:lstStyle/>
                    <a:p>
                      <a:pPr algn="ctr"/>
                      <a:r>
                        <a:rPr lang="en-US" altLang="ja-JP" sz="1400">
                          <a:effectLst/>
                          <a:latin typeface="Arial Narrow" panose="020B0606020202030204" pitchFamily="34" charset="0"/>
                        </a:rPr>
                        <a:t>10</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1</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2</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0.148809</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a:effectLst/>
                          <a:latin typeface="Arial Narrow" panose="020B0606020202030204" pitchFamily="34" charset="0"/>
                        </a:rPr>
                        <a:t>0.000483</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0.850708</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tc>
                  <a:txBody>
                    <a:bodyPr/>
                    <a:lstStyle/>
                    <a:p>
                      <a:pPr algn="ctr"/>
                      <a:r>
                        <a:rPr lang="en-US" altLang="ja-JP" sz="1400" dirty="0">
                          <a:effectLst/>
                          <a:latin typeface="Arial Narrow" panose="020B0606020202030204" pitchFamily="34" charset="0"/>
                        </a:rPr>
                        <a:t>3</a:t>
                      </a:r>
                    </a:p>
                  </a:txBody>
                  <a:tcPr marL="38718" marR="38718" marT="38718" marB="38718" anchor="ctr">
                    <a:lnL w="13335" cap="flat" cmpd="sng" algn="ctr">
                      <a:solidFill>
                        <a:srgbClr val="DDDDDD"/>
                      </a:solidFill>
                      <a:prstDash val="solid"/>
                      <a:round/>
                      <a:headEnd type="none" w="med" len="med"/>
                      <a:tailEnd type="none" w="med" len="med"/>
                    </a:lnL>
                    <a:lnR w="13335" cap="flat" cmpd="sng" algn="ctr">
                      <a:solidFill>
                        <a:srgbClr val="DDDDDD"/>
                      </a:solidFill>
                      <a:prstDash val="solid"/>
                      <a:round/>
                      <a:headEnd type="none" w="med" len="med"/>
                      <a:tailEnd type="none" w="med" len="med"/>
                    </a:lnR>
                    <a:lnT w="13335" cap="flat" cmpd="sng" algn="ctr">
                      <a:solidFill>
                        <a:srgbClr val="DDDDDD"/>
                      </a:solidFill>
                      <a:prstDash val="solid"/>
                      <a:round/>
                      <a:headEnd type="none" w="med" len="med"/>
                      <a:tailEnd type="none" w="med" len="med"/>
                    </a:lnT>
                    <a:lnB w="1333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80227715"/>
                  </a:ext>
                </a:extLst>
              </a:tr>
            </a:tbl>
          </a:graphicData>
        </a:graphic>
      </p:graphicFrame>
      <p:sp>
        <p:nvSpPr>
          <p:cNvPr id="3" name="テキスト ボックス 2"/>
          <p:cNvSpPr txBox="1"/>
          <p:nvPr/>
        </p:nvSpPr>
        <p:spPr>
          <a:xfrm>
            <a:off x="36858" y="3816561"/>
            <a:ext cx="1391478" cy="369332"/>
          </a:xfrm>
          <a:prstGeom prst="rect">
            <a:avLst/>
          </a:prstGeom>
          <a:noFill/>
        </p:spPr>
        <p:txBody>
          <a:bodyPr wrap="square" rtlCol="0">
            <a:spAutoFit/>
          </a:bodyPr>
          <a:lstStyle/>
          <a:p>
            <a:r>
              <a:rPr kumimoji="1" lang="ja-JP" altLang="en-US" dirty="0" smtClean="0"/>
              <a:t>市町１～</a:t>
            </a:r>
            <a:r>
              <a:rPr kumimoji="1" lang="en-US" altLang="ja-JP" dirty="0" smtClean="0"/>
              <a:t>10</a:t>
            </a:r>
            <a:endParaRPr kumimoji="1" lang="ja-JP" altLang="en-US" dirty="0"/>
          </a:p>
        </p:txBody>
      </p:sp>
      <p:sp>
        <p:nvSpPr>
          <p:cNvPr id="6" name="テキスト ボックス 5"/>
          <p:cNvSpPr txBox="1"/>
          <p:nvPr/>
        </p:nvSpPr>
        <p:spPr>
          <a:xfrm>
            <a:off x="6490252" y="1113183"/>
            <a:ext cx="2743200" cy="5367130"/>
          </a:xfrm>
          <a:prstGeom prst="rect">
            <a:avLst/>
          </a:prstGeom>
          <a:noFill/>
          <a:ln w="38100">
            <a:solidFill>
              <a:srgbClr val="FF0000"/>
            </a:solidFill>
          </a:ln>
        </p:spPr>
        <p:txBody>
          <a:bodyPr wrap="square" rtlCol="0">
            <a:spAutoFit/>
          </a:bodyPr>
          <a:lstStyle/>
          <a:p>
            <a:endParaRPr kumimoji="1" lang="ja-JP" altLang="en-US" dirty="0"/>
          </a:p>
        </p:txBody>
      </p:sp>
      <p:sp>
        <p:nvSpPr>
          <p:cNvPr id="8" name="テキスト ボックス 7"/>
          <p:cNvSpPr txBox="1"/>
          <p:nvPr/>
        </p:nvSpPr>
        <p:spPr>
          <a:xfrm>
            <a:off x="7335078" y="6054980"/>
            <a:ext cx="1590261" cy="369332"/>
          </a:xfrm>
          <a:prstGeom prst="rect">
            <a:avLst/>
          </a:prstGeom>
          <a:noFill/>
        </p:spPr>
        <p:txBody>
          <a:bodyPr wrap="square" rtlCol="0">
            <a:spAutoFit/>
          </a:bodyPr>
          <a:lstStyle/>
          <a:p>
            <a:r>
              <a:rPr kumimoji="1" lang="ja-JP" altLang="en-US" dirty="0" smtClean="0">
                <a:solidFill>
                  <a:srgbClr val="FF0000"/>
                </a:solidFill>
              </a:rPr>
              <a:t>所属確率</a:t>
            </a:r>
            <a:endParaRPr kumimoji="1" lang="ja-JP" altLang="en-US" dirty="0">
              <a:solidFill>
                <a:srgbClr val="FF0000"/>
              </a:solidFill>
            </a:endParaRPr>
          </a:p>
        </p:txBody>
      </p:sp>
      <p:sp>
        <p:nvSpPr>
          <p:cNvPr id="12" name="テキスト ボックス 11"/>
          <p:cNvSpPr txBox="1"/>
          <p:nvPr/>
        </p:nvSpPr>
        <p:spPr>
          <a:xfrm>
            <a:off x="9892946" y="2480206"/>
            <a:ext cx="2004193" cy="646331"/>
          </a:xfrm>
          <a:prstGeom prst="rect">
            <a:avLst/>
          </a:prstGeom>
          <a:noFill/>
        </p:spPr>
        <p:txBody>
          <a:bodyPr wrap="square" rtlCol="0">
            <a:spAutoFit/>
          </a:bodyPr>
          <a:lstStyle/>
          <a:p>
            <a:r>
              <a:rPr kumimoji="1" lang="ja-JP" altLang="en-US" dirty="0" smtClean="0">
                <a:solidFill>
                  <a:srgbClr val="FF0000"/>
                </a:solidFill>
              </a:rPr>
              <a:t>クラス１～３でどこの確率が高いか</a:t>
            </a:r>
            <a:endParaRPr kumimoji="1" lang="ja-JP" altLang="en-US" dirty="0">
              <a:solidFill>
                <a:srgbClr val="FF0000"/>
              </a:solidFill>
            </a:endParaRPr>
          </a:p>
        </p:txBody>
      </p:sp>
      <p:sp>
        <p:nvSpPr>
          <p:cNvPr id="13" name="正方形/長方形 12"/>
          <p:cNvSpPr/>
          <p:nvPr/>
        </p:nvSpPr>
        <p:spPr>
          <a:xfrm>
            <a:off x="6440556" y="1792685"/>
            <a:ext cx="894522" cy="484961"/>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33452" y="1785741"/>
            <a:ext cx="514547" cy="484961"/>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9233452" y="2675974"/>
            <a:ext cx="514547" cy="1309617"/>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233452" y="4353127"/>
            <a:ext cx="514547" cy="1309617"/>
          </a:xfrm>
          <a:prstGeom prst="rect">
            <a:avLst/>
          </a:prstGeom>
          <a:solidFill>
            <a:srgbClr val="FFFF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8290339" y="3923833"/>
            <a:ext cx="894522" cy="484961"/>
          </a:xfrm>
          <a:prstGeom prst="rect">
            <a:avLst/>
          </a:prstGeom>
          <a:solidFill>
            <a:srgbClr val="FF00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387521" y="5626429"/>
            <a:ext cx="894522" cy="484961"/>
          </a:xfrm>
          <a:prstGeom prst="rect">
            <a:avLst/>
          </a:prstGeom>
          <a:solidFill>
            <a:srgbClr val="FF00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9270960" y="5662744"/>
            <a:ext cx="499205" cy="484961"/>
          </a:xfrm>
          <a:prstGeom prst="rect">
            <a:avLst/>
          </a:prstGeom>
          <a:solidFill>
            <a:srgbClr val="FF00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9233452" y="3943413"/>
            <a:ext cx="499205" cy="484961"/>
          </a:xfrm>
          <a:prstGeom prst="rect">
            <a:avLst/>
          </a:prstGeom>
          <a:solidFill>
            <a:srgbClr val="FF0000">
              <a:alpha val="2588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7335078" y="1041784"/>
            <a:ext cx="1590261" cy="369332"/>
          </a:xfrm>
          <a:prstGeom prst="rect">
            <a:avLst/>
          </a:prstGeom>
          <a:noFill/>
        </p:spPr>
        <p:txBody>
          <a:bodyPr wrap="square" rtlCol="0">
            <a:spAutoFit/>
          </a:bodyPr>
          <a:lstStyle/>
          <a:p>
            <a:r>
              <a:rPr kumimoji="1" lang="en-US" altLang="ja-JP" dirty="0" smtClean="0">
                <a:solidFill>
                  <a:srgbClr val="FF0000"/>
                </a:solidFill>
              </a:rPr>
              <a:t>Class1-3</a:t>
            </a:r>
            <a:endParaRPr kumimoji="1" lang="ja-JP" altLang="en-US" dirty="0">
              <a:solidFill>
                <a:srgbClr val="FF0000"/>
              </a:solidFill>
            </a:endParaRPr>
          </a:p>
        </p:txBody>
      </p:sp>
      <p:sp>
        <p:nvSpPr>
          <p:cNvPr id="10" name="左中かっこ 9"/>
          <p:cNvSpPr/>
          <p:nvPr/>
        </p:nvSpPr>
        <p:spPr>
          <a:xfrm>
            <a:off x="1500809" y="1908314"/>
            <a:ext cx="129208" cy="4146666"/>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867945001"/>
      </p:ext>
    </p:extLst>
  </p:cSld>
  <p:clrMapOvr>
    <a:masterClrMapping/>
  </p:clrMapOvr>
  <mc:AlternateContent xmlns:mc="http://schemas.openxmlformats.org/markup-compatibility/2006" xmlns:p14="http://schemas.microsoft.com/office/powerpoint/2010/main">
    <mc:Choice Requires="p14">
      <p:transition spd="slow" p14:dur="2000" advTm="62571"/>
    </mc:Choice>
    <mc:Fallback xmlns="">
      <p:transition spd="slow" advTm="62571"/>
    </mc:Fallback>
  </mc:AlternateContent>
  <p:timing>
    <p:tnLst>
      <p:par>
        <p:cTn id="1" dur="indefinite" restart="never" nodeType="tmRoot"/>
      </p:par>
    </p:tnLst>
  </p:timing>
  <p:extLst mod="1">
    <p:ext uri="{3A86A75C-4F4B-4683-9AE1-C65F6400EC91}">
      <p14:laserTraceLst xmlns:p14="http://schemas.microsoft.com/office/powerpoint/2010/main">
        <p14:tracePtLst>
          <p14:tracePt t="14013" x="85725" y="0"/>
          <p14:tracePt t="14021" x="85725" y="7938"/>
          <p14:tracePt t="14033" x="85725" y="34925"/>
          <p14:tracePt t="14045" x="85725" y="52388"/>
          <p14:tracePt t="14049" x="85725" y="68263"/>
          <p14:tracePt t="14059" x="85725" y="77788"/>
          <p14:tracePt t="14061" x="85725" y="85725"/>
          <p14:tracePt t="14074" x="85725" y="103188"/>
          <p14:tracePt t="14082" x="85725" y="112713"/>
          <p14:tracePt t="14091" x="85725" y="128588"/>
          <p14:tracePt t="14093" x="85725" y="146050"/>
          <p14:tracePt t="14096" x="85725" y="155575"/>
          <p14:tracePt t="14105" x="85725" y="173038"/>
          <p14:tracePt t="14108" x="85725" y="180975"/>
          <p14:tracePt t="14113" x="85725" y="206375"/>
          <p14:tracePt t="14116" x="85725" y="215900"/>
          <p14:tracePt t="14121" x="85725" y="223838"/>
          <p14:tracePt t="14124" x="85725" y="241300"/>
          <p14:tracePt t="14128" x="85725" y="249238"/>
          <p14:tracePt t="14132" x="85725" y="276225"/>
          <p14:tracePt t="14137" x="85725" y="284163"/>
          <p14:tracePt t="14140" x="85725" y="301625"/>
          <p14:tracePt t="14144" x="85725" y="327025"/>
          <p14:tracePt t="14148" x="85725" y="354013"/>
          <p14:tracePt t="14154" x="85725" y="369888"/>
          <p14:tracePt t="14157" x="85725" y="396875"/>
          <p14:tracePt t="14161" x="85725" y="414338"/>
          <p14:tracePt t="14164" x="85725" y="422275"/>
          <p14:tracePt t="14171" x="85725" y="447675"/>
          <p14:tracePt t="14173" x="85725" y="465138"/>
          <p14:tracePt t="14176" x="85725" y="490538"/>
          <p14:tracePt t="14181" x="85725" y="525463"/>
          <p14:tracePt t="14189" x="85725" y="568325"/>
          <p14:tracePt t="14192" x="85725" y="593725"/>
          <p14:tracePt t="14196" x="85725" y="611188"/>
          <p14:tracePt t="14200" x="85725" y="628650"/>
          <p14:tracePt t="14205" x="85725" y="646113"/>
          <p14:tracePt t="14208" x="85725" y="671513"/>
          <p14:tracePt t="14212" x="85725" y="681038"/>
          <p14:tracePt t="14216" x="85725" y="698500"/>
          <p14:tracePt t="14221" x="85725" y="706438"/>
          <p14:tracePt t="14224" x="85725" y="731838"/>
          <p14:tracePt t="14228" x="85725" y="741363"/>
          <p14:tracePt t="14232" x="85725" y="758825"/>
          <p14:tracePt t="14236" x="85725" y="766763"/>
          <p14:tracePt t="14240" x="85725" y="792163"/>
          <p14:tracePt t="14244" x="85725" y="809625"/>
          <p14:tracePt t="14248" x="85725" y="835025"/>
          <p14:tracePt t="14256" x="85725" y="869950"/>
          <p14:tracePt t="14260" x="85725" y="887413"/>
          <p14:tracePt t="14264" x="85725" y="895350"/>
          <p14:tracePt t="14270" x="85725" y="922338"/>
          <p14:tracePt t="14272" x="85725" y="930275"/>
          <p14:tracePt t="14276" x="85725" y="947738"/>
          <p14:tracePt t="14280" x="85725" y="955675"/>
          <p14:tracePt t="14289" x="85725" y="990600"/>
          <p14:tracePt t="14292" x="85725" y="1008063"/>
          <p14:tracePt t="14296" x="85725" y="1033463"/>
          <p14:tracePt t="14302" x="85725" y="1050925"/>
          <p14:tracePt t="14307" x="85725" y="1060450"/>
          <p14:tracePt t="14308" x="85725" y="1076325"/>
          <p14:tracePt t="14312" x="85725" y="1085850"/>
          <p14:tracePt t="14316" x="85725" y="1093788"/>
          <p14:tracePt t="14321" x="85725" y="1103313"/>
          <p14:tracePt t="14324" x="85725" y="1111250"/>
          <p14:tracePt t="14328" x="85725" y="1120775"/>
          <p14:tracePt t="14332" x="85725" y="1128713"/>
          <p14:tracePt t="14340" x="85725" y="1146175"/>
          <p14:tracePt t="14353" x="85725" y="1154113"/>
          <p14:tracePt t="14392" x="85725" y="1163638"/>
          <p14:tracePt t="14400" x="85725" y="1171575"/>
          <p14:tracePt t="14432" x="85725" y="1181100"/>
          <p14:tracePt t="14440" x="85725" y="1189038"/>
          <p14:tracePt t="14452" x="68263" y="1189038"/>
          <p14:tracePt t="14460" x="60325" y="1189038"/>
          <p14:tracePt t="14464" x="60325" y="1196975"/>
          <p14:tracePt t="14480" x="60325" y="1214438"/>
          <p14:tracePt t="14492" x="52388" y="1223963"/>
          <p14:tracePt t="14500" x="52388" y="1231900"/>
          <p14:tracePt t="14508" x="42863" y="1231900"/>
          <p14:tracePt t="14512" x="42863" y="1241425"/>
          <p14:tracePt t="14516" x="34925" y="1241425"/>
          <p14:tracePt t="14520" x="34925" y="1249363"/>
          <p14:tracePt t="14537" x="34925" y="1257300"/>
          <p14:tracePt t="14544" x="25400" y="1257300"/>
          <p14:tracePt t="14548" x="25400" y="1266825"/>
          <p14:tracePt t="14553" x="25400" y="1274763"/>
          <p14:tracePt t="14560" x="17463" y="1292225"/>
          <p14:tracePt t="14570" x="17463" y="1300163"/>
          <p14:tracePt t="14572" x="0" y="1300163"/>
          <p14:tracePt t="14580" x="0" y="1309688"/>
          <p14:tracePt t="15622" x="7938" y="2084388"/>
          <p14:tracePt t="15625" x="17463" y="2093913"/>
          <p14:tracePt t="15636" x="34925" y="2101850"/>
          <p14:tracePt t="15641" x="34925" y="2111375"/>
          <p14:tracePt t="15644" x="42863" y="2111375"/>
          <p14:tracePt t="15648" x="52388" y="2119313"/>
          <p14:tracePt t="15653" x="60325" y="2119313"/>
          <p14:tracePt t="15656" x="77788" y="2119313"/>
          <p14:tracePt t="15659" x="85725" y="2119313"/>
          <p14:tracePt t="15663" x="85725" y="2128838"/>
          <p14:tracePt t="15672" x="95250" y="2128838"/>
          <p14:tracePt t="15676" x="95250" y="2144713"/>
          <p14:tracePt t="15683" x="103188" y="2144713"/>
          <p14:tracePt t="15688" x="103188" y="2154238"/>
          <p14:tracePt t="15696" x="112713" y="2154238"/>
          <p14:tracePt t="15748" x="120650" y="2154238"/>
          <p14:tracePt t="15755" x="128588" y="2154238"/>
          <p14:tracePt t="15797" x="138113" y="2154238"/>
          <p14:tracePt t="15805" x="155575" y="2162175"/>
          <p14:tracePt t="15814" x="163513" y="2162175"/>
          <p14:tracePt t="15828" x="173038" y="2162175"/>
          <p14:tracePt t="15829" x="180975" y="2162175"/>
          <p14:tracePt t="15834" x="188913" y="2162175"/>
          <p14:tracePt t="15842" x="198438" y="2162175"/>
          <p14:tracePt t="15845" x="206375" y="2162175"/>
          <p14:tracePt t="15859" x="233363" y="2162175"/>
          <p14:tracePt t="15861" x="233363" y="2171700"/>
          <p14:tracePt t="15865" x="241300" y="2171700"/>
          <p14:tracePt t="15872" x="241300" y="2179638"/>
          <p14:tracePt t="15897" x="249238" y="2179638"/>
          <p14:tracePt t="15948" x="258763" y="2179638"/>
          <p14:tracePt t="15965" x="266700" y="2179638"/>
          <p14:tracePt t="15971" x="276225" y="2179638"/>
          <p14:tracePt t="15980" x="293688" y="2179638"/>
          <p14:tracePt t="15981" x="301625" y="2179638"/>
          <p14:tracePt t="15991" x="309563" y="2179638"/>
          <p14:tracePt t="15997" x="319088" y="2179638"/>
          <p14:tracePt t="16009" x="327025" y="2179638"/>
          <p14:tracePt t="16017" x="336550" y="2179638"/>
          <p14:tracePt t="16029" x="344488" y="2179638"/>
          <p14:tracePt t="16042" x="361950" y="2187575"/>
          <p14:tracePt t="16058" x="369888" y="2187575"/>
          <p14:tracePt t="16061" x="379413" y="2187575"/>
          <p14:tracePt t="16065" x="387350" y="2187575"/>
          <p14:tracePt t="16074" x="396875" y="2187575"/>
          <p14:tracePt t="16085" x="404813" y="2187575"/>
          <p14:tracePt t="16108" x="414338" y="2187575"/>
          <p14:tracePt t="16114" x="422275" y="2187575"/>
          <p14:tracePt t="16141" x="439738" y="2187575"/>
          <p14:tracePt t="16148" x="439738" y="2197100"/>
          <p14:tracePt t="16177" x="439738" y="2214563"/>
          <p14:tracePt t="16205" x="439738" y="2222500"/>
          <p14:tracePt t="16213" x="439738" y="2232025"/>
          <p14:tracePt t="16233" x="430213" y="2239963"/>
          <p14:tracePt t="16242" x="430213" y="2247900"/>
          <p14:tracePt t="16248" x="422275" y="2247900"/>
          <p14:tracePt t="16257" x="414338" y="2247900"/>
          <p14:tracePt t="16264" x="414338" y="2257425"/>
          <p14:tracePt t="16271" x="404813" y="2257425"/>
          <p14:tracePt t="16276" x="404813" y="2265363"/>
          <p14:tracePt t="16284" x="396875" y="2265363"/>
          <p14:tracePt t="16292" x="387350" y="2282825"/>
          <p14:tracePt t="16296" x="387350" y="2292350"/>
          <p14:tracePt t="16301" x="379413" y="2292350"/>
          <p14:tracePt t="16304" x="379413" y="2300288"/>
          <p14:tracePt t="16312" x="369888" y="2300288"/>
          <p14:tracePt t="16321" x="354013" y="2300288"/>
          <p14:tracePt t="16324" x="354013" y="2308225"/>
          <p14:tracePt t="16332" x="344488" y="2308225"/>
          <p14:tracePt t="16340" x="344488" y="2317750"/>
          <p14:tracePt t="16348" x="336550" y="2317750"/>
          <p14:tracePt t="16356" x="327025" y="2325688"/>
          <p14:tracePt t="16360" x="327025" y="2335213"/>
          <p14:tracePt t="16388" x="327025" y="2343150"/>
          <p14:tracePt t="16395" x="319088" y="2343150"/>
          <p14:tracePt t="16404" x="319088" y="2360613"/>
          <p14:tracePt t="16416" x="319088" y="2368550"/>
          <p14:tracePt t="16422" x="319088" y="2378075"/>
          <p14:tracePt t="16428" x="309563" y="2386013"/>
          <p14:tracePt t="16432" x="309563" y="2395538"/>
          <p14:tracePt t="16437" x="301625" y="2395538"/>
          <p14:tracePt t="16440" x="301625" y="2403475"/>
          <p14:tracePt t="16459" x="301625" y="2438400"/>
          <p14:tracePt t="16464" x="301625" y="2446338"/>
          <p14:tracePt t="16468" x="301625" y="2455863"/>
          <p14:tracePt t="16473" x="301625" y="2463800"/>
          <p14:tracePt t="16476" x="301625" y="2473325"/>
          <p14:tracePt t="16480" x="301625" y="2481263"/>
          <p14:tracePt t="16490" x="301625" y="2498725"/>
          <p14:tracePt t="16492" x="301625" y="2506663"/>
          <p14:tracePt t="16496" x="301625" y="2516188"/>
          <p14:tracePt t="16501" x="301625" y="2524125"/>
          <p14:tracePt t="16510" x="301625" y="2541588"/>
          <p14:tracePt t="16512" x="301625" y="2549525"/>
          <p14:tracePt t="16516" x="301625" y="2566988"/>
          <p14:tracePt t="16522" x="301625" y="2576513"/>
          <p14:tracePt t="16524" x="301625" y="2584450"/>
          <p14:tracePt t="16528" x="301625" y="2601913"/>
          <p14:tracePt t="16532" x="309563" y="2609850"/>
          <p14:tracePt t="16540" x="319088" y="2636838"/>
          <p14:tracePt t="16548" x="327025" y="2644775"/>
          <p14:tracePt t="16557" x="354013" y="2670175"/>
          <p14:tracePt t="16562" x="369888" y="2697163"/>
          <p14:tracePt t="16564" x="379413" y="2705100"/>
          <p14:tracePt t="16575" x="404813" y="2722563"/>
          <p14:tracePt t="16576" x="414338" y="2747963"/>
          <p14:tracePt t="16580" x="422275" y="2757488"/>
          <p14:tracePt t="16584" x="430213" y="2782888"/>
          <p14:tracePt t="16589" x="439738" y="2790825"/>
          <p14:tracePt t="16592" x="457200" y="2808288"/>
          <p14:tracePt t="16596" x="457200" y="2817813"/>
          <p14:tracePt t="16600" x="465138" y="2843213"/>
          <p14:tracePt t="16606" x="490538" y="2851150"/>
          <p14:tracePt t="16608" x="500063" y="2860675"/>
          <p14:tracePt t="16613" x="517525" y="2878138"/>
          <p14:tracePt t="16616" x="525463" y="2886075"/>
          <p14:tracePt t="16623" x="542925" y="2895600"/>
          <p14:tracePt t="16625" x="550863" y="2903538"/>
          <p14:tracePt t="16630" x="550863" y="2921000"/>
          <p14:tracePt t="16633" x="568325" y="2938463"/>
          <p14:tracePt t="16637" x="585788" y="2946400"/>
          <p14:tracePt t="16640" x="595313" y="2955925"/>
          <p14:tracePt t="16643" x="611188" y="2981325"/>
          <p14:tracePt t="16647" x="638175" y="2989263"/>
          <p14:tracePt t="16654" x="663575" y="2998788"/>
          <p14:tracePt t="16656" x="671513" y="3014663"/>
          <p14:tracePt t="16659" x="681038" y="3024188"/>
          <p14:tracePt t="16663" x="698500" y="3032125"/>
          <p14:tracePt t="16668" x="715963" y="3041650"/>
          <p14:tracePt t="16671" x="731838" y="3041650"/>
          <p14:tracePt t="16675" x="741363" y="3049588"/>
          <p14:tracePt t="16679" x="749300" y="3059113"/>
          <p14:tracePt t="16683" x="758825" y="3059113"/>
          <p14:tracePt t="16688" x="784225" y="3074988"/>
          <p14:tracePt t="16692" x="792163" y="3084513"/>
          <p14:tracePt t="16696" x="801688" y="3084513"/>
          <p14:tracePt t="16700" x="827088" y="3092450"/>
          <p14:tracePt t="16704" x="836613" y="3101975"/>
          <p14:tracePt t="16707" x="852488" y="3109913"/>
          <p14:tracePt t="16711" x="879475" y="3127375"/>
          <p14:tracePt t="16716" x="887413" y="3144838"/>
          <p14:tracePt t="16721" x="912813" y="3162300"/>
          <p14:tracePt t="16725" x="939800" y="3187700"/>
          <p14:tracePt t="16727" x="965200" y="3195638"/>
          <p14:tracePt t="16733" x="990600" y="3205163"/>
          <p14:tracePt t="16746" x="1060450" y="3265488"/>
          <p14:tracePt t="16749" x="1085850" y="3282950"/>
          <p14:tracePt t="16761" x="1128713" y="3316288"/>
          <p14:tracePt t="16765" x="1181100" y="3351213"/>
          <p14:tracePt t="16773" x="1223963" y="3394075"/>
          <p14:tracePt t="16777" x="1266825" y="3411538"/>
          <p14:tracePt t="16781" x="1301750" y="3436938"/>
          <p14:tracePt t="16786" x="1327150" y="3454400"/>
          <p14:tracePt t="16789" x="1370013" y="3481388"/>
          <p14:tracePt t="16792" x="1387475" y="3489325"/>
          <p14:tracePt t="16796" x="1412875" y="3514725"/>
          <p14:tracePt t="16800" x="1422400" y="3524250"/>
          <p14:tracePt t="16805" x="1447800" y="3549650"/>
          <p14:tracePt t="16808" x="1473200" y="3557588"/>
          <p14:tracePt t="16812" x="1490663" y="3567113"/>
          <p14:tracePt t="16816" x="1500188" y="3584575"/>
          <p14:tracePt t="16822" x="1516063" y="3592513"/>
          <p14:tracePt t="16833" x="1533525" y="3627438"/>
          <p14:tracePt t="16839" x="1533525" y="3635375"/>
          <p14:tracePt t="16840" x="1550988" y="3652838"/>
          <p14:tracePt t="16844" x="1550988" y="3662363"/>
          <p14:tracePt t="16848" x="1560513" y="3678238"/>
          <p14:tracePt t="16856" x="1568450" y="3722688"/>
          <p14:tracePt t="16860" x="1568450" y="3738563"/>
          <p14:tracePt t="16864" x="1568450" y="3748088"/>
          <p14:tracePt t="16868" x="1568450" y="3773488"/>
          <p14:tracePt t="16872" x="1568450" y="3790950"/>
          <p14:tracePt t="16876" x="1568450" y="3808413"/>
          <p14:tracePt t="16880" x="1568450" y="3816350"/>
          <p14:tracePt t="16884" x="1568450" y="3833813"/>
          <p14:tracePt t="16888" x="1568450" y="3843338"/>
          <p14:tracePt t="16891" x="1568450" y="3851275"/>
          <p14:tracePt t="16895" x="1568450" y="3859213"/>
          <p14:tracePt t="16899" x="1568450" y="3876675"/>
          <p14:tracePt t="16904" x="1568450" y="3886200"/>
          <p14:tracePt t="16912" x="1568450" y="3894138"/>
          <p14:tracePt t="16920" x="1568450" y="3902075"/>
          <p14:tracePt t="16932" x="1568450" y="3919538"/>
          <p14:tracePt t="16937" x="1568450" y="3937000"/>
          <p14:tracePt t="16940" x="1568450" y="3946525"/>
          <p14:tracePt t="16943" x="1560513" y="3946525"/>
          <p14:tracePt t="16947" x="1560513" y="3954463"/>
          <p14:tracePt t="16952" x="1543050" y="3954463"/>
          <p14:tracePt t="16960" x="1525588" y="3971925"/>
          <p14:tracePt t="16968" x="1516063" y="3989388"/>
          <p14:tracePt t="16972" x="1508125" y="3989388"/>
          <p14:tracePt t="16980" x="1500188" y="3997325"/>
          <p14:tracePt t="16984" x="1482725" y="3997325"/>
          <p14:tracePt t="16992" x="1465263" y="4006850"/>
          <p14:tracePt t="16997" x="1455738" y="4006850"/>
          <p14:tracePt t="17000" x="1455738" y="4014788"/>
          <p14:tracePt t="17008" x="1422400" y="4022725"/>
          <p14:tracePt t="17012" x="1412875" y="4032250"/>
          <p14:tracePt t="17016" x="1404938" y="4032250"/>
          <p14:tracePt t="17023" x="1379538" y="4057650"/>
          <p14:tracePt t="17025" x="1370013" y="4057650"/>
          <p14:tracePt t="17028" x="1352550" y="4067175"/>
          <p14:tracePt t="17032" x="1327150" y="4083050"/>
          <p14:tracePt t="17041" x="1284288" y="4092575"/>
          <p14:tracePt t="17045" x="1258888" y="4100513"/>
          <p14:tracePt t="17048" x="1223963" y="4117975"/>
          <p14:tracePt t="17057" x="1163638" y="4143375"/>
          <p14:tracePt t="17060" x="1120775" y="4143375"/>
          <p14:tracePt t="17064" x="1085850" y="4152900"/>
          <p14:tracePt t="17075" x="1008063" y="4178300"/>
          <p14:tracePt t="17077" x="973138" y="4178300"/>
          <p14:tracePt t="17080" x="930275" y="4187825"/>
          <p14:tracePt t="17084" x="896938" y="4187825"/>
          <p14:tracePt t="17088" x="862013" y="4203700"/>
          <p14:tracePt t="17092" x="819150" y="4203700"/>
          <p14:tracePt t="17096" x="776288" y="4203700"/>
          <p14:tracePt t="17100" x="731838" y="4203700"/>
          <p14:tracePt t="17105" x="681038" y="4203700"/>
          <p14:tracePt t="17108" x="646113" y="4203700"/>
          <p14:tracePt t="17112" x="595313" y="4203700"/>
          <p14:tracePt t="17116" x="560388" y="4203700"/>
          <p14:tracePt t="17122" x="508000" y="4203700"/>
          <p14:tracePt t="17124" x="465138" y="4195763"/>
          <p14:tracePt t="17128" x="414338" y="4195763"/>
          <p14:tracePt t="17133" x="396875" y="4195763"/>
          <p14:tracePt t="17143" x="319088" y="4170363"/>
          <p14:tracePt t="17147" x="293688" y="4160838"/>
          <p14:tracePt t="17149" x="258763" y="4152900"/>
          <p14:tracePt t="17157" x="206375" y="4127500"/>
          <p14:tracePt t="17163" x="188913" y="4100513"/>
          <p14:tracePt t="17164" x="173038" y="4075113"/>
          <p14:tracePt t="17169" x="146050" y="4057650"/>
          <p14:tracePt t="17177" x="103188" y="4006850"/>
          <p14:tracePt t="17181" x="77788" y="3989388"/>
          <p14:tracePt t="17184" x="68263" y="3971925"/>
          <p14:tracePt t="17188" x="42863" y="3946525"/>
          <p14:tracePt t="17193" x="17463" y="3919538"/>
          <p14:tracePt t="17297" x="17463" y="3195638"/>
          <p14:tracePt t="17301" x="34925" y="3144838"/>
          <p14:tracePt t="17305" x="42863" y="3109913"/>
          <p14:tracePt t="17313" x="68263" y="3032125"/>
          <p14:tracePt t="17317" x="68263" y="3014663"/>
          <p14:tracePt t="17323" x="85725" y="2971800"/>
          <p14:tracePt t="17324" x="95250" y="2946400"/>
          <p14:tracePt t="17328" x="112713" y="2911475"/>
          <p14:tracePt t="17332" x="120650" y="2878138"/>
          <p14:tracePt t="17338" x="138113" y="2817813"/>
          <p14:tracePt t="17340" x="163513" y="2782888"/>
          <p14:tracePt t="17343" x="173038" y="2730500"/>
          <p14:tracePt t="17347" x="198438" y="2687638"/>
          <p14:tracePt t="17352" x="215900" y="2636838"/>
          <p14:tracePt t="17356" x="223838" y="2566988"/>
          <p14:tracePt t="17359" x="241300" y="2463800"/>
          <p14:tracePt t="17363" x="276225" y="2368550"/>
          <p14:tracePt t="17368" x="293688" y="2274888"/>
          <p14:tracePt t="17372" x="301625" y="2214563"/>
          <p14:tracePt t="17375" x="319088" y="2144713"/>
          <p14:tracePt t="17379" x="336550" y="2093913"/>
          <p14:tracePt t="17383" x="344488" y="2033588"/>
          <p14:tracePt t="17388" x="361950" y="1981200"/>
          <p14:tracePt t="17392" x="369888" y="1930400"/>
          <p14:tracePt t="17396" x="387350" y="1878013"/>
          <p14:tracePt t="17399" x="414338" y="1817688"/>
          <p14:tracePt t="17404" x="430213" y="1766888"/>
          <p14:tracePt t="17408" x="457200" y="1731963"/>
          <p14:tracePt t="17411" x="465138" y="1671638"/>
          <p14:tracePt t="17415" x="482600" y="1636713"/>
          <p14:tracePt t="17422" x="490538" y="1601788"/>
          <p14:tracePt t="17424" x="508000" y="1576388"/>
          <p14:tracePt t="17428" x="517525" y="1550988"/>
          <p14:tracePt t="17432" x="525463" y="1541463"/>
          <p14:tracePt t="17438" x="534988" y="1525588"/>
          <p14:tracePt t="17440" x="550863" y="1498600"/>
          <p14:tracePt t="17444" x="560388" y="1490663"/>
          <p14:tracePt t="17447" x="568325" y="1481138"/>
          <p14:tracePt t="17451" x="577850" y="1455738"/>
          <p14:tracePt t="17456" x="585788" y="1447800"/>
          <p14:tracePt t="17460" x="603250" y="1438275"/>
          <p14:tracePt t="17464" x="603250" y="1430338"/>
          <p14:tracePt t="17468" x="611188" y="1420813"/>
          <p14:tracePt t="17476" x="620713" y="1404938"/>
          <p14:tracePt t="17479" x="620713" y="1395413"/>
          <p14:tracePt t="17483" x="628650" y="1387475"/>
          <p14:tracePt t="17488" x="638175" y="1387475"/>
          <p14:tracePt t="17491" x="646113" y="1377950"/>
          <p14:tracePt t="17496" x="655638" y="1370013"/>
          <p14:tracePt t="17499" x="663575" y="1360488"/>
          <p14:tracePt t="17508" x="698500" y="1335088"/>
          <p14:tracePt t="17512" x="706438" y="1327150"/>
          <p14:tracePt t="17516" x="715963" y="1317625"/>
          <p14:tracePt t="17521" x="731838" y="1317625"/>
          <p14:tracePt t="17524" x="741363" y="1309688"/>
          <p14:tracePt t="17528" x="749300" y="1300163"/>
          <p14:tracePt t="17531" x="758825" y="1292225"/>
          <p14:tracePt t="17537" x="776288" y="1274763"/>
          <p14:tracePt t="17541" x="792163" y="1266825"/>
          <p14:tracePt t="17544" x="809625" y="1266825"/>
          <p14:tracePt t="17548" x="819150" y="1257300"/>
          <p14:tracePt t="17553" x="827088" y="1257300"/>
          <p14:tracePt t="17556" x="836613" y="1257300"/>
          <p14:tracePt t="17560" x="852488" y="1249363"/>
          <p14:tracePt t="17564" x="862013" y="1249363"/>
          <p14:tracePt t="17568" x="869950" y="1249363"/>
          <p14:tracePt t="17573" x="879475" y="1249363"/>
          <p14:tracePt t="17576" x="887413" y="1249363"/>
          <p14:tracePt t="17580" x="896938" y="1249363"/>
          <p14:tracePt t="17596" x="904875" y="1249363"/>
          <p14:tracePt t="17606" x="922338" y="1249363"/>
          <p14:tracePt t="17635" x="930275" y="1249363"/>
          <p14:tracePt t="17646" x="930275" y="1266825"/>
          <p14:tracePt t="17649" x="930275" y="1292225"/>
          <p14:tracePt t="17654" x="930275" y="1300163"/>
          <p14:tracePt t="17662" x="930275" y="1327150"/>
          <p14:tracePt t="17664" x="930275" y="1352550"/>
          <p14:tracePt t="17668" x="930275" y="1370013"/>
          <p14:tracePt t="17672" x="930275" y="1395413"/>
          <p14:tracePt t="17676" x="930275" y="1430338"/>
          <p14:tracePt t="17680" x="930275" y="1455738"/>
          <p14:tracePt t="17683" x="930275" y="1490663"/>
          <p14:tracePt t="17688" x="930275" y="1516063"/>
          <p14:tracePt t="17691" x="930275" y="1550988"/>
          <p14:tracePt t="17695" x="930275" y="1585913"/>
          <p14:tracePt t="17699" x="930275" y="1611313"/>
          <p14:tracePt t="17704" x="930275" y="1646238"/>
          <p14:tracePt t="17708" x="922338" y="1671638"/>
          <p14:tracePt t="17711" x="922338" y="1706563"/>
          <p14:tracePt t="17715" x="912813" y="1739900"/>
          <p14:tracePt t="17721" x="912813" y="1766888"/>
          <p14:tracePt t="17724" x="896938" y="1792288"/>
          <p14:tracePt t="17728" x="887413" y="1809750"/>
          <p14:tracePt t="17731" x="887413" y="1835150"/>
          <p14:tracePt t="17739" x="887413" y="1860550"/>
          <p14:tracePt t="17740" x="887413" y="1870075"/>
          <p14:tracePt t="17743" x="887413" y="1878013"/>
          <p14:tracePt t="17747" x="887413" y="1887538"/>
          <p14:tracePt t="17751" x="887413" y="1903413"/>
          <p14:tracePt t="17756" x="887413" y="1920875"/>
          <p14:tracePt t="17760" x="887413" y="1930400"/>
          <p14:tracePt t="17763" x="887413" y="1938338"/>
          <p14:tracePt t="17769" x="887413" y="1947863"/>
          <p14:tracePt t="17778" x="887413" y="1963738"/>
          <p14:tracePt t="17786" x="887413" y="1973263"/>
          <p14:tracePt t="17797" x="887413" y="1990725"/>
          <p14:tracePt t="17837" x="887413" y="1998663"/>
          <p14:tracePt t="17846" x="887413" y="2008188"/>
          <p14:tracePt t="17866" x="887413" y="2016125"/>
          <p14:tracePt t="17921" x="887413" y="2024063"/>
          <p14:tracePt t="17929" x="887413" y="2033588"/>
          <p14:tracePt t="17953" x="887413" y="2041525"/>
          <p14:tracePt t="18197" x="887413" y="2024063"/>
          <p14:tracePt t="18206" x="887413" y="2008188"/>
          <p14:tracePt t="18216" x="887413" y="1973263"/>
          <p14:tracePt t="18230" x="887413" y="1947863"/>
          <p14:tracePt t="18232" x="887413" y="1930400"/>
          <p14:tracePt t="18242" x="887413" y="1920875"/>
          <p14:tracePt t="18244" x="887413" y="1912938"/>
          <p14:tracePt t="18252" x="887413" y="1903413"/>
          <p14:tracePt t="18260" x="887413" y="1895475"/>
          <p14:tracePt t="18268" x="887413" y="1887538"/>
          <p14:tracePt t="18276" x="887413" y="1878013"/>
          <p14:tracePt t="18304" x="887413" y="1860550"/>
          <p14:tracePt t="18312" x="887413" y="1852613"/>
          <p14:tracePt t="18445" x="887413" y="1878013"/>
          <p14:tracePt t="18451" x="887413" y="1887538"/>
          <p14:tracePt t="18462" x="879475" y="1963738"/>
          <p14:tracePt t="18469" x="862013" y="2016125"/>
          <p14:tracePt t="18474" x="852488" y="2033588"/>
          <p14:tracePt t="18482" x="836613" y="2068513"/>
          <p14:tracePt t="18485" x="819150" y="2093913"/>
          <p14:tracePt t="18496" x="819150" y="2154238"/>
          <p14:tracePt t="18500" x="819150" y="2179638"/>
          <p14:tracePt t="18506" x="809625" y="2205038"/>
          <p14:tracePt t="18508" x="809625" y="2222500"/>
          <p14:tracePt t="18511" x="801688" y="2232025"/>
          <p14:tracePt t="18515" x="801688" y="2257425"/>
          <p14:tracePt t="18523" x="801688" y="2274888"/>
          <p14:tracePt t="18524" x="801688" y="2282825"/>
          <p14:tracePt t="18528" x="784225" y="2308225"/>
          <p14:tracePt t="18531" x="784225" y="2335213"/>
          <p14:tracePt t="18536" x="776288" y="2352675"/>
          <p14:tracePt t="18540" x="776288" y="2378075"/>
          <p14:tracePt t="18543" x="766763" y="2403475"/>
          <p14:tracePt t="18547" x="749300" y="2420938"/>
          <p14:tracePt t="18551" x="749300" y="2446338"/>
          <p14:tracePt t="18556" x="749300" y="2463800"/>
          <p14:tracePt t="18559" x="749300" y="2506663"/>
          <p14:tracePt t="18563" x="749300" y="2524125"/>
          <p14:tracePt t="18568" x="749300" y="2533650"/>
          <p14:tracePt t="18572" x="741363" y="2559050"/>
          <p14:tracePt t="18576" x="741363" y="2576513"/>
          <p14:tracePt t="18580" x="731838" y="2601913"/>
          <p14:tracePt t="18583" x="731838" y="2627313"/>
          <p14:tracePt t="18589" x="731838" y="2636838"/>
          <p14:tracePt t="18591" x="723900" y="2654300"/>
          <p14:tracePt t="18595" x="723900" y="2679700"/>
          <p14:tracePt t="18599" x="706438" y="2714625"/>
          <p14:tracePt t="18605" x="698500" y="2740025"/>
          <p14:tracePt t="18608" x="681038" y="2765425"/>
          <p14:tracePt t="18611" x="671513" y="2790825"/>
          <p14:tracePt t="18616" x="663575" y="2800350"/>
          <p14:tracePt t="18622" x="663575" y="2817813"/>
          <p14:tracePt t="18624" x="663575" y="2825750"/>
          <p14:tracePt t="18629" x="663575" y="2851150"/>
          <p14:tracePt t="18631" x="663575" y="2868613"/>
          <p14:tracePt t="18635" x="663575" y="2895600"/>
          <p14:tracePt t="18640" x="646113" y="2911475"/>
          <p14:tracePt t="18644" x="646113" y="2928938"/>
          <p14:tracePt t="18648" x="646113" y="2946400"/>
          <p14:tracePt t="18652" x="646113" y="2971800"/>
          <p14:tracePt t="18656" x="646113" y="2989263"/>
          <p14:tracePt t="18660" x="646113" y="3014663"/>
          <p14:tracePt t="18663" x="638175" y="3032125"/>
          <p14:tracePt t="18668" x="638175" y="3049588"/>
          <p14:tracePt t="18672" x="628650" y="3067050"/>
          <p14:tracePt t="18676" x="628650" y="3092450"/>
          <p14:tracePt t="18680" x="628650" y="3101975"/>
          <p14:tracePt t="18684" x="628650" y="3119438"/>
          <p14:tracePt t="18689" x="611188" y="3144838"/>
          <p14:tracePt t="18692" x="611188" y="3162300"/>
          <p14:tracePt t="18695" x="611188" y="3187700"/>
          <p14:tracePt t="18699" x="611188" y="3213100"/>
          <p14:tracePt t="18705" x="611188" y="3222625"/>
          <p14:tracePt t="18708" x="611188" y="3240088"/>
          <p14:tracePt t="18712" x="611188" y="3265488"/>
          <p14:tracePt t="18715" x="603250" y="3282950"/>
          <p14:tracePt t="18721" x="603250" y="3308350"/>
          <p14:tracePt t="18724" x="595313" y="3316288"/>
          <p14:tracePt t="18728" x="585788" y="3343275"/>
          <p14:tracePt t="18732" x="585788" y="3360738"/>
          <p14:tracePt t="18735" x="585788" y="3386138"/>
          <p14:tracePt t="18740" x="585788" y="3403600"/>
          <p14:tracePt t="18744" x="585788" y="3411538"/>
          <p14:tracePt t="18748" x="585788" y="3436938"/>
          <p14:tracePt t="18752" x="585788" y="3446463"/>
          <p14:tracePt t="18757" x="585788" y="3463925"/>
          <p14:tracePt t="18759" x="585788" y="3481388"/>
          <p14:tracePt t="18764" x="585788" y="3497263"/>
          <p14:tracePt t="18768" x="585788" y="3524250"/>
          <p14:tracePt t="18772" x="585788" y="3541713"/>
          <p14:tracePt t="18776" x="585788" y="3575050"/>
          <p14:tracePt t="18779" x="585788" y="3592513"/>
          <p14:tracePt t="18784" x="585788" y="3609975"/>
          <p14:tracePt t="18789" x="585788" y="3635375"/>
          <p14:tracePt t="18792" x="585788" y="3652838"/>
          <p14:tracePt t="18795" x="585788" y="3678238"/>
          <p14:tracePt t="18799" x="585788" y="3695700"/>
          <p14:tracePt t="18805" x="585788" y="3705225"/>
          <p14:tracePt t="18808" x="585788" y="3730625"/>
          <p14:tracePt t="18812" x="585788" y="3748088"/>
          <p14:tracePt t="18815" x="585788" y="3773488"/>
          <p14:tracePt t="18822" x="585788" y="3790950"/>
          <p14:tracePt t="18824" x="585788" y="3816350"/>
          <p14:tracePt t="18827" x="585788" y="3843338"/>
          <p14:tracePt t="18832" x="585788" y="3876675"/>
          <p14:tracePt t="18835" x="585788" y="3894138"/>
          <p14:tracePt t="18840" x="585788" y="3919538"/>
          <p14:tracePt t="18844" x="585788" y="3946525"/>
          <p14:tracePt t="18847" x="585788" y="3962400"/>
          <p14:tracePt t="18851" x="585788" y="3989388"/>
          <p14:tracePt t="18856" x="585788" y="4006850"/>
          <p14:tracePt t="18860" x="585788" y="4014788"/>
          <p14:tracePt t="18863" x="585788" y="4040188"/>
          <p14:tracePt t="18867" x="585788" y="4049713"/>
          <p14:tracePt t="18872" x="585788" y="4067175"/>
          <p14:tracePt t="18876" x="585788" y="4075113"/>
          <p14:tracePt t="18879" x="585788" y="4100513"/>
          <p14:tracePt t="18883" x="585788" y="4110038"/>
          <p14:tracePt t="18889" x="585788" y="4117975"/>
          <p14:tracePt t="18892" x="585788" y="4127500"/>
          <p14:tracePt t="18896" x="585788" y="4152900"/>
          <p14:tracePt t="18899" x="585788" y="4160838"/>
          <p14:tracePt t="18906" x="595313" y="4170363"/>
          <p14:tracePt t="18908" x="595313" y="4178300"/>
          <p14:tracePt t="18911" x="595313" y="4187825"/>
          <p14:tracePt t="18916" x="595313" y="4213225"/>
          <p14:tracePt t="18922" x="595313" y="4221163"/>
          <p14:tracePt t="18924" x="603250" y="4238625"/>
          <p14:tracePt t="18928" x="603250" y="4248150"/>
          <p14:tracePt t="18932" x="611188" y="4273550"/>
          <p14:tracePt t="18936" x="611188" y="4281488"/>
          <p14:tracePt t="18940" x="628650" y="4291013"/>
          <p14:tracePt t="18943" x="628650" y="4298950"/>
          <p14:tracePt t="18948" x="628650" y="4308475"/>
          <p14:tracePt t="18952" x="638175" y="4333875"/>
          <p14:tracePt t="18956" x="638175" y="4341813"/>
          <p14:tracePt t="18960" x="646113" y="4351338"/>
          <p14:tracePt t="18963" x="646113" y="4359275"/>
          <p14:tracePt t="18967" x="646113" y="4376738"/>
          <p14:tracePt t="18972" x="646113" y="4384675"/>
          <p14:tracePt t="18975" x="655638" y="4394200"/>
          <p14:tracePt t="18980" x="655638" y="4402138"/>
          <p14:tracePt t="18983" x="655638" y="4419600"/>
          <p14:tracePt t="18989" x="655638" y="4437063"/>
          <p14:tracePt t="18991" x="663575" y="4445000"/>
          <p14:tracePt t="18995" x="663575" y="4454525"/>
          <p14:tracePt t="19000" x="671513" y="4462463"/>
          <p14:tracePt t="19005" x="671513" y="4471988"/>
          <p14:tracePt t="19008" x="671513" y="4479925"/>
          <p14:tracePt t="19012" x="671513" y="4489450"/>
          <p14:tracePt t="19016" x="671513" y="4514850"/>
          <p14:tracePt t="19023" x="671513" y="4522788"/>
          <p14:tracePt t="19024" x="671513" y="4540250"/>
          <p14:tracePt t="19028" x="671513" y="4549775"/>
          <p14:tracePt t="19032" x="671513" y="4575175"/>
          <p14:tracePt t="19036" x="688975" y="4583113"/>
          <p14:tracePt t="19040" x="688975" y="4600575"/>
          <p14:tracePt t="19044" x="688975" y="4625975"/>
          <p14:tracePt t="19048" x="688975" y="4652963"/>
          <p14:tracePt t="19052" x="688975" y="4660900"/>
          <p14:tracePt t="19057" x="688975" y="4678363"/>
          <p14:tracePt t="19060" x="698500" y="4703763"/>
          <p14:tracePt t="19064" x="698500" y="4713288"/>
          <p14:tracePt t="19068" x="706438" y="4729163"/>
          <p14:tracePt t="19072" x="706438" y="4756150"/>
          <p14:tracePt t="19076" x="706438" y="4781550"/>
          <p14:tracePt t="19080" x="706438" y="4799013"/>
          <p14:tracePt t="19084" x="706438" y="4806950"/>
          <p14:tracePt t="19089" x="706438" y="4816475"/>
          <p14:tracePt t="19092" x="715963" y="4833938"/>
          <p14:tracePt t="19096" x="715963" y="4841875"/>
          <p14:tracePt t="19100" x="715963" y="4859338"/>
          <p14:tracePt t="19106" x="715963" y="4867275"/>
          <p14:tracePt t="19108" x="731838" y="4894263"/>
          <p14:tracePt t="19112" x="731838" y="4902200"/>
          <p14:tracePt t="19116" x="741363" y="4910138"/>
          <p14:tracePt t="19120" x="741363" y="4919663"/>
          <p14:tracePt t="19124" x="749300" y="4927600"/>
          <p14:tracePt t="19128" x="758825" y="4954588"/>
          <p14:tracePt t="19132" x="758825" y="4962525"/>
          <p14:tracePt t="19135" x="766763" y="4970463"/>
          <p14:tracePt t="19140" x="776288" y="4979988"/>
          <p14:tracePt t="19148" x="776288" y="4987925"/>
          <p14:tracePt t="19160" x="776288" y="4997450"/>
          <p14:tracePt t="19164" x="776288" y="5014913"/>
          <p14:tracePt t="19172" x="776288" y="5022850"/>
          <p14:tracePt t="19180" x="776288" y="5030788"/>
          <p14:tracePt t="19184" x="776288" y="5040313"/>
          <p14:tracePt t="19193" x="776288" y="5048250"/>
          <p14:tracePt t="19195" x="776288" y="5057775"/>
          <p14:tracePt t="19199" x="776288" y="5065713"/>
          <p14:tracePt t="19208" x="776288" y="5083175"/>
          <p14:tracePt t="19223" x="776288" y="5091113"/>
          <p14:tracePt t="19228" x="776288" y="5100638"/>
          <p14:tracePt t="19236" x="776288" y="5108575"/>
          <p14:tracePt t="19248" x="792163" y="5108575"/>
          <p14:tracePt t="19252" x="792163" y="5118100"/>
          <p14:tracePt t="19350" x="801688" y="5108575"/>
          <p14:tracePt t="19358" x="809625" y="5091113"/>
          <p14:tracePt t="19367" x="819150" y="5065713"/>
          <p14:tracePt t="19369" x="819150" y="5057775"/>
          <p14:tracePt t="19385" x="836613" y="4970463"/>
          <p14:tracePt t="19394" x="844550" y="4919663"/>
          <p14:tracePt t="19397" x="852488" y="4902200"/>
          <p14:tracePt t="19400" x="852488" y="4876800"/>
          <p14:tracePt t="19410" x="879475" y="4799013"/>
          <p14:tracePt t="19413" x="896938" y="4764088"/>
          <p14:tracePt t="19416" x="896938" y="4729163"/>
          <p14:tracePt t="19421" x="904875" y="4703763"/>
          <p14:tracePt t="19428" x="922338" y="4610100"/>
          <p14:tracePt t="19432" x="930275" y="4557713"/>
          <p14:tracePt t="19436" x="930275" y="4522788"/>
          <p14:tracePt t="19441" x="947738" y="4489450"/>
          <p14:tracePt t="19445" x="947738" y="4437063"/>
          <p14:tracePt t="19448" x="947738" y="4394200"/>
          <p14:tracePt t="19452" x="947738" y="4359275"/>
          <p14:tracePt t="19457" x="947738" y="4291013"/>
          <p14:tracePt t="19460" x="947738" y="4221163"/>
          <p14:tracePt t="19464" x="947738" y="4152900"/>
          <p14:tracePt t="19468" x="939800" y="4092575"/>
          <p14:tracePt t="19475" x="939800" y="4040188"/>
          <p14:tracePt t="19476" x="930275" y="4006850"/>
          <p14:tracePt t="19480" x="930275" y="3971925"/>
          <p14:tracePt t="19484" x="930275" y="3919538"/>
          <p14:tracePt t="19492" x="912813" y="3825875"/>
          <p14:tracePt t="19496" x="904875" y="3808413"/>
          <p14:tracePt t="19500" x="904875" y="3765550"/>
          <p14:tracePt t="19509" x="887413" y="3662363"/>
          <p14:tracePt t="19512" x="887413" y="3609975"/>
          <p14:tracePt t="19516" x="887413" y="3557588"/>
          <p14:tracePt t="19520" x="887413" y="3524250"/>
          <p14:tracePt t="19524" x="887413" y="3489325"/>
          <p14:tracePt t="19528" x="887413" y="3454400"/>
          <p14:tracePt t="19532" x="887413" y="3411538"/>
          <p14:tracePt t="19535" x="887413" y="3394075"/>
          <p14:tracePt t="19541" x="887413" y="3351213"/>
          <p14:tracePt t="19544" x="887413" y="3316288"/>
          <p14:tracePt t="19548" x="887413" y="3282950"/>
          <p14:tracePt t="19557" x="887413" y="3195638"/>
          <p14:tracePt t="19560" x="887413" y="3162300"/>
          <p14:tracePt t="19564" x="896938" y="3119438"/>
          <p14:tracePt t="19568" x="896938" y="3084513"/>
          <p14:tracePt t="19574" x="904875" y="3074988"/>
          <p14:tracePt t="19576" x="904875" y="3049588"/>
          <p14:tracePt t="19580" x="912813" y="3032125"/>
          <p14:tracePt t="19584" x="922338" y="3006725"/>
          <p14:tracePt t="19591" x="922338" y="2981325"/>
          <p14:tracePt t="19592" x="939800" y="2971800"/>
          <p14:tracePt t="19596" x="939800" y="2955925"/>
          <p14:tracePt t="19600" x="947738" y="2928938"/>
          <p14:tracePt t="19608" x="957263" y="2895600"/>
          <p14:tracePt t="19612" x="957263" y="2878138"/>
          <p14:tracePt t="19621" x="973138" y="2835275"/>
          <p14:tracePt t="19625" x="973138" y="2825750"/>
          <p14:tracePt t="19629" x="973138" y="2817813"/>
          <p14:tracePt t="19632" x="973138" y="2808288"/>
          <p14:tracePt t="19640" x="973138" y="2800350"/>
          <p14:tracePt t="19644" x="973138" y="2790825"/>
          <p14:tracePt t="19647" x="982663" y="2782888"/>
          <p14:tracePt t="19782" x="990600" y="2782888"/>
          <p14:tracePt t="19789" x="990600" y="2790825"/>
          <p14:tracePt t="19798" x="990600" y="2808288"/>
          <p14:tracePt t="19802" x="990600" y="2817813"/>
          <p14:tracePt t="19810" x="982663" y="2825750"/>
          <p14:tracePt t="19813" x="982663" y="2843213"/>
          <p14:tracePt t="19819" x="965200" y="2843213"/>
          <p14:tracePt t="19822" x="965200" y="2851150"/>
          <p14:tracePt t="19834" x="965200" y="2860675"/>
          <p14:tracePt t="19837" x="957263" y="2860675"/>
          <p14:tracePt t="19842" x="957263" y="2868613"/>
          <p14:tracePt t="19848" x="957263" y="2878138"/>
          <p14:tracePt t="19860" x="947738" y="2878138"/>
          <p14:tracePt t="19865" x="947738" y="2886075"/>
          <p14:tracePt t="19868" x="939800" y="2886075"/>
          <p14:tracePt t="19875" x="939800" y="2895600"/>
          <p14:tracePt t="19941" x="930275" y="2895600"/>
          <p14:tracePt t="19949" x="930275" y="2911475"/>
          <p14:tracePt t="19959" x="922338" y="2911475"/>
          <p14:tracePt t="19966" x="922338" y="2921000"/>
          <p14:tracePt t="19992" x="912813" y="2921000"/>
          <p14:tracePt t="20001" x="896938" y="2928938"/>
          <p14:tracePt t="20010" x="887413" y="2928938"/>
          <p14:tracePt t="20013" x="879475" y="2928938"/>
          <p14:tracePt t="20016" x="879475" y="2938463"/>
          <p14:tracePt t="20020" x="869950" y="2938463"/>
          <p14:tracePt t="20028" x="862013" y="2946400"/>
          <p14:tracePt t="20036" x="852488" y="2946400"/>
          <p14:tracePt t="20041" x="844550" y="2955925"/>
          <p14:tracePt t="20048" x="827088" y="2955925"/>
          <p14:tracePt t="20052" x="819150" y="2955925"/>
          <p14:tracePt t="20057" x="809625" y="2955925"/>
          <p14:tracePt t="20060" x="792163" y="2955925"/>
          <p14:tracePt t="20064" x="784225" y="2955925"/>
          <p14:tracePt t="20068" x="758825" y="2955925"/>
          <p14:tracePt t="20073" x="749300" y="2955925"/>
          <p14:tracePt t="20076" x="731838" y="2955925"/>
          <p14:tracePt t="20080" x="723900" y="2955925"/>
          <p14:tracePt t="20084" x="698500" y="2955925"/>
          <p14:tracePt t="20096" x="663575" y="2955925"/>
          <p14:tracePt t="20100" x="638175" y="2955925"/>
          <p14:tracePt t="20104" x="620713" y="2955925"/>
          <p14:tracePt t="20108" x="595313" y="2955925"/>
          <p14:tracePt t="20111" x="577850" y="2955925"/>
          <p14:tracePt t="20116" x="550863" y="2955925"/>
          <p14:tracePt t="20120" x="525463" y="2955925"/>
          <p14:tracePt t="20124" x="508000" y="2955925"/>
          <p14:tracePt t="20127" x="482600" y="2955925"/>
          <p14:tracePt t="20133" x="474663" y="2955925"/>
          <p14:tracePt t="20136" x="457200" y="2955925"/>
          <p14:tracePt t="20145" x="422275" y="2955925"/>
          <p14:tracePt t="20149" x="404813" y="2955925"/>
          <p14:tracePt t="20153" x="396875" y="2955925"/>
          <p14:tracePt t="20163" x="369888" y="2955925"/>
          <p14:tracePt t="20165" x="361950" y="2955925"/>
          <p14:tracePt t="20175" x="354013" y="2955925"/>
          <p14:tracePt t="20178" x="344488" y="2955925"/>
          <p14:tracePt t="20184" x="336550" y="2955925"/>
          <p14:tracePt t="20524" x="327025" y="2955925"/>
          <p14:tracePt t="20528" x="327025" y="2963863"/>
          <p14:tracePt t="20532" x="309563" y="2963863"/>
          <p14:tracePt t="20544" x="301625" y="2963863"/>
          <p14:tracePt t="20548" x="293688" y="2981325"/>
          <p14:tracePt t="20552" x="284163" y="2981325"/>
          <p14:tracePt t="20557" x="276225" y="2981325"/>
          <p14:tracePt t="20560" x="266700" y="2981325"/>
          <p14:tracePt t="20564" x="258763" y="2981325"/>
          <p14:tracePt t="20574" x="249238" y="2981325"/>
          <p14:tracePt t="20577" x="233363" y="2981325"/>
          <p14:tracePt t="20584" x="223838" y="2981325"/>
          <p14:tracePt t="20591" x="215900" y="2981325"/>
          <p14:tracePt t="20593" x="206375" y="2981325"/>
          <p14:tracePt t="20600" x="198438" y="2981325"/>
          <p14:tracePt t="20608" x="188913" y="2981325"/>
          <p14:tracePt t="20615" x="180975" y="2989263"/>
          <p14:tracePt t="20619" x="163513" y="2989263"/>
          <p14:tracePt t="20628" x="163513" y="2998788"/>
          <p14:tracePt t="20636" x="155575" y="2998788"/>
          <p14:tracePt t="20648" x="146050" y="2998788"/>
          <p14:tracePt t="20656" x="138113" y="2998788"/>
          <p14:tracePt t="20659" x="128588" y="2998788"/>
          <p14:tracePt t="20668" x="120650" y="2998788"/>
          <p14:tracePt t="20673" x="112713" y="2998788"/>
          <p14:tracePt t="20676" x="95250" y="2998788"/>
          <p14:tracePt t="20684" x="85725" y="2998788"/>
          <p14:tracePt t="20692" x="77788" y="2998788"/>
          <p14:tracePt t="20699" x="68263" y="2998788"/>
          <p14:tracePt t="20711" x="60325" y="2998788"/>
          <p14:tracePt t="20719" x="52388" y="2998788"/>
          <p14:tracePt t="20731" x="42863" y="2998788"/>
          <p14:tracePt t="20751" x="25400" y="2998788"/>
          <p14:tracePt t="20760" x="17463" y="2998788"/>
          <p14:tracePt t="20768" x="7938" y="2998788"/>
          <p14:tracePt t="20776" x="0" y="2998788"/>
          <p14:tracePt t="49274" x="517525" y="3808413"/>
          <p14:tracePt t="49278" x="930275" y="3886200"/>
          <p14:tracePt t="49286" x="1731963" y="4006850"/>
          <p14:tracePt t="49290" x="2146300" y="4083050"/>
          <p14:tracePt t="49297" x="2870200" y="4230688"/>
          <p14:tracePt t="49302" x="3189288" y="4298950"/>
          <p14:tracePt t="49304" x="3508375" y="4368800"/>
          <p14:tracePt t="49309" x="3775075" y="4411663"/>
          <p14:tracePt t="49312" x="4006850" y="4445000"/>
          <p14:tracePt t="49316" x="4214813" y="4479925"/>
          <p14:tracePt t="49319" x="4378325" y="4505325"/>
          <p14:tracePt t="49323" x="4541838" y="4522788"/>
          <p14:tracePt t="49336" x="4748213" y="4540250"/>
          <p14:tracePt t="49340" x="4800600" y="4549775"/>
          <p14:tracePt t="49343" x="4851400" y="4565650"/>
          <p14:tracePt t="49348" x="4878388" y="4565650"/>
          <p14:tracePt t="49352" x="4886325" y="4575175"/>
          <p14:tracePt t="49356" x="4895850" y="4575175"/>
          <p14:tracePt t="49409" x="4903788" y="4575175"/>
          <p14:tracePt t="49417" x="4921250" y="4557713"/>
          <p14:tracePt t="49427" x="4972050" y="4522788"/>
          <p14:tracePt t="49429" x="4989513" y="4514850"/>
          <p14:tracePt t="49438" x="5084763" y="4489450"/>
          <p14:tracePt t="49443" x="5137150" y="4471988"/>
          <p14:tracePt t="49447" x="5213350" y="4454525"/>
          <p14:tracePt t="49454" x="5472113" y="4437063"/>
          <p14:tracePt t="49458" x="5627688" y="4419600"/>
          <p14:tracePt t="49460" x="5791200" y="4419600"/>
          <p14:tracePt t="49464" x="5911850" y="4402138"/>
          <p14:tracePt t="49468" x="6007100" y="4384675"/>
          <p14:tracePt t="49472" x="6102350" y="4368800"/>
          <p14:tracePt t="49476" x="6196013" y="4359275"/>
          <p14:tracePt t="49484" x="6429375" y="4359275"/>
          <p14:tracePt t="49488" x="6540500" y="4359275"/>
          <p14:tracePt t="49496" x="6748463" y="4359275"/>
          <p14:tracePt t="49499" x="6816725" y="4359275"/>
          <p14:tracePt t="49503" x="6894513" y="4359275"/>
          <p14:tracePt t="49510" x="6946900" y="4359275"/>
          <p14:tracePt t="49512" x="7015163" y="4359275"/>
          <p14:tracePt t="49515" x="7067550" y="4359275"/>
          <p14:tracePt t="49535" x="7205663" y="4359275"/>
          <p14:tracePt t="49540" x="7256463" y="4359275"/>
          <p14:tracePt t="49548" x="7402513" y="4376738"/>
          <p14:tracePt t="49551" x="7437438" y="4394200"/>
          <p14:tracePt t="49576" x="7446963" y="4402138"/>
          <p14:tracePt t="49580" x="7454900" y="4402138"/>
          <p14:tracePt t="49583" x="7472363" y="4402138"/>
          <p14:tracePt t="49588" x="7480300" y="4402138"/>
          <p14:tracePt t="49613" x="7480300" y="4411663"/>
          <p14:tracePt t="49617" x="7480300" y="4419600"/>
          <p14:tracePt t="49633" x="7480300" y="4505325"/>
          <p14:tracePt t="49636" x="7480300" y="4522788"/>
          <p14:tracePt t="49640" x="7489825" y="4565650"/>
          <p14:tracePt t="49676" x="7489825" y="4635500"/>
          <p14:tracePt t="49682" x="7489825" y="4652963"/>
          <p14:tracePt t="49695" x="7489825" y="4738688"/>
          <p14:tracePt t="49697" x="7489825" y="4764088"/>
          <p14:tracePt t="49741" x="7489825" y="4849813"/>
          <p14:tracePt t="49747" x="7489825" y="4902200"/>
          <p14:tracePt t="49769" x="7507288" y="4954588"/>
          <p14:tracePt t="49775" x="7507288" y="4962525"/>
          <p14:tracePt t="49805" x="7515225" y="5014913"/>
          <p14:tracePt t="49811" x="7523163" y="5030788"/>
          <p14:tracePt t="49821" x="7550150" y="5091113"/>
          <p14:tracePt t="49826" x="7558088" y="5108575"/>
          <p14:tracePt t="49833" x="7575550" y="5126038"/>
          <p14:tracePt t="49869" x="7575550" y="5151438"/>
          <p14:tracePt t="49885" x="7583488" y="5168900"/>
          <p14:tracePt t="49892" x="7583488" y="5186363"/>
          <p14:tracePt t="49901" x="7593013" y="5186363"/>
          <p14:tracePt t="49947" x="7600950" y="5186363"/>
          <p14:tracePt t="49954" x="7610475" y="5186363"/>
          <p14:tracePt t="49996" x="7635875" y="5178425"/>
          <p14:tracePt t="50001" x="7635875" y="5151438"/>
          <p14:tracePt t="50061" x="7661275" y="5040313"/>
          <p14:tracePt t="50070" x="7688263" y="4937125"/>
          <p14:tracePt t="50074" x="7704138" y="4902200"/>
          <p14:tracePt t="50085" x="7721600" y="4738688"/>
          <p14:tracePt t="50093" x="7721600" y="4660900"/>
          <p14:tracePt t="50125" x="7721600" y="4618038"/>
          <p14:tracePt t="50134" x="7721600" y="4557713"/>
          <p14:tracePt t="50146" x="7721600" y="4462463"/>
          <p14:tracePt t="50152" x="7731125" y="4402138"/>
          <p14:tracePt t="50188" x="7731125" y="4308475"/>
          <p14:tracePt t="50193" x="7731125" y="4273550"/>
          <p14:tracePt t="50196" x="7748588" y="4238625"/>
          <p14:tracePt t="50199" x="7748588" y="4203700"/>
          <p14:tracePt t="50212" x="7748588" y="4110038"/>
          <p14:tracePt t="50215" x="7748588" y="4075113"/>
          <p14:tracePt t="50252" x="7748588" y="3989388"/>
          <p14:tracePt t="50256" x="7748588" y="3954463"/>
          <p14:tracePt t="50261" x="7748588" y="3929063"/>
          <p14:tracePt t="50264" x="7748588" y="3894138"/>
          <p14:tracePt t="50317" x="7739063" y="3808413"/>
          <p14:tracePt t="50325" x="7739063" y="3748088"/>
          <p14:tracePt t="50329" x="7739063" y="3722688"/>
          <p14:tracePt t="50337" x="7731125" y="3678238"/>
          <p14:tracePt t="50342" x="7713663" y="3644900"/>
          <p14:tracePt t="50348" x="7713663" y="3617913"/>
          <p14:tracePt t="50382" x="7713663" y="3549650"/>
          <p14:tracePt t="50384" x="7713663" y="3514725"/>
          <p14:tracePt t="50387" x="7713663" y="3489325"/>
          <p14:tracePt t="50393" x="7713663" y="3454400"/>
          <p14:tracePt t="50396" x="7713663" y="3421063"/>
          <p14:tracePt t="50400" x="7713663" y="3376613"/>
          <p14:tracePt t="50404" x="7713663" y="3343275"/>
          <p14:tracePt t="50408" x="7713663" y="3290888"/>
          <p14:tracePt t="50432" x="7713663" y="3240088"/>
          <p14:tracePt t="50436" x="7713663" y="3205163"/>
          <p14:tracePt t="50444" x="7713663" y="3135313"/>
          <p14:tracePt t="50460" x="7739063" y="3006725"/>
          <p14:tracePt t="50464" x="7748588" y="2981325"/>
          <p14:tracePt t="50468" x="7764463" y="2946400"/>
          <p14:tracePt t="50472" x="7773988" y="2921000"/>
          <p14:tracePt t="50477" x="7781925" y="2895600"/>
          <p14:tracePt t="50504" x="7851775" y="2765425"/>
          <p14:tracePt t="50508" x="7859713" y="2714625"/>
          <p14:tracePt t="50512" x="7902575" y="2654300"/>
          <p14:tracePt t="50524" x="7962900" y="2533650"/>
          <p14:tracePt t="50529" x="7980363" y="2506663"/>
          <p14:tracePt t="50532" x="7997825" y="2473325"/>
          <p14:tracePt t="50536" x="8023225" y="2428875"/>
          <p14:tracePt t="50573" x="8066088" y="2300288"/>
          <p14:tracePt t="50577" x="8101013" y="2247900"/>
          <p14:tracePt t="50589" x="8135938" y="2128838"/>
          <p14:tracePt t="50596" x="8143875" y="2084388"/>
          <p14:tracePt t="50600" x="8196263" y="1998663"/>
          <p14:tracePt t="50604" x="8204200" y="1973263"/>
          <p14:tracePt t="50636" x="8231188" y="1920875"/>
          <p14:tracePt t="50641" x="8247063" y="1878013"/>
          <p14:tracePt t="50652" x="8291513" y="1809750"/>
          <p14:tracePt t="50656" x="8299450" y="1782763"/>
          <p14:tracePt t="50700" x="8316913" y="1739900"/>
          <p14:tracePt t="50705" x="8324850" y="1722438"/>
          <p14:tracePt t="50716" x="8334375" y="1679575"/>
          <p14:tracePt t="50721" x="8351838" y="1671638"/>
          <p14:tracePt t="50752" x="8367713" y="1654175"/>
          <p14:tracePt t="50757" x="8367713" y="1636713"/>
          <p14:tracePt t="50767" x="8377238" y="1628775"/>
          <p14:tracePt t="50828" x="8385175" y="1619250"/>
          <p14:tracePt t="50833" x="8402638" y="1619250"/>
          <p14:tracePt t="50844" x="8412163" y="1619250"/>
          <p14:tracePt t="50849" x="8420100" y="1619250"/>
          <p14:tracePt t="50893" x="8437563" y="1619250"/>
          <p14:tracePt t="50898" x="8445500" y="1619250"/>
          <p14:tracePt t="50909" x="8480425" y="1619250"/>
          <p14:tracePt t="50915" x="8488363" y="1619250"/>
          <p14:tracePt t="50958" x="8515350" y="1636713"/>
          <p14:tracePt t="50965" x="8515350" y="1646238"/>
          <p14:tracePt t="51022" x="8523288" y="1689100"/>
          <p14:tracePt t="51029" x="8540750" y="1714500"/>
          <p14:tracePt t="51038" x="8548688" y="1766888"/>
          <p14:tracePt t="51042" x="8548688" y="1792288"/>
          <p14:tracePt t="51051" x="8566150" y="1835150"/>
          <p14:tracePt t="51073" x="8575675" y="1903413"/>
          <p14:tracePt t="51084" x="8601075" y="1998663"/>
          <p14:tracePt t="51088" x="8601075" y="2033588"/>
          <p14:tracePt t="51100" x="8601075" y="2128838"/>
          <p14:tracePt t="51104" x="8601075" y="2144713"/>
          <p14:tracePt t="51148" x="8601075" y="2247900"/>
          <p14:tracePt t="51152" x="8601075" y="2292350"/>
          <p14:tracePt t="51156" x="8601075" y="2343150"/>
          <p14:tracePt t="51162" x="8601075" y="2378075"/>
          <p14:tracePt t="51164" x="8601075" y="2446338"/>
          <p14:tracePt t="51168" x="8601075" y="2541588"/>
          <p14:tracePt t="51213" x="8618538" y="2705100"/>
          <p14:tracePt t="51217" x="8618538" y="2757488"/>
          <p14:tracePt t="51221" x="8636000" y="2825750"/>
          <p14:tracePt t="51224" x="8653463" y="2878138"/>
          <p14:tracePt t="51228" x="8678863" y="2938463"/>
          <p14:tracePt t="51232" x="8686800" y="2989263"/>
          <p14:tracePt t="51236" x="8721725" y="3067050"/>
          <p14:tracePt t="51240" x="8739188" y="3119438"/>
          <p14:tracePt t="51276" x="8756650" y="3255963"/>
          <p14:tracePt t="51286" x="8756650" y="3351213"/>
          <p14:tracePt t="51290" x="8756650" y="3403600"/>
          <p14:tracePt t="51296" x="8756650" y="3454400"/>
          <p14:tracePt t="51305" x="8756650" y="3627438"/>
          <p14:tracePt t="51309" x="8756650" y="3662363"/>
          <p14:tracePt t="51316" x="8756650" y="3773488"/>
          <p14:tracePt t="51320" x="8756650" y="3808413"/>
          <p14:tracePt t="51340" x="8756650" y="3929063"/>
          <p14:tracePt t="51344" x="8756650" y="3971925"/>
          <p14:tracePt t="51348" x="8756650" y="4022725"/>
          <p14:tracePt t="51352" x="8756650" y="4075113"/>
          <p14:tracePt t="51364" x="8747125" y="4213225"/>
          <p14:tracePt t="51368" x="8747125" y="4291013"/>
          <p14:tracePt t="51372" x="8729663" y="4359275"/>
          <p14:tracePt t="51380" x="8713788" y="4592638"/>
          <p14:tracePt t="51383" x="8696325" y="4670425"/>
          <p14:tracePt t="51404" x="8678863" y="4806950"/>
          <p14:tracePt t="51408" x="8661400" y="4859338"/>
          <p14:tracePt t="51411" x="8661400" y="4894263"/>
          <p14:tracePt t="51416" x="8653463" y="4937125"/>
          <p14:tracePt t="51420" x="8653463" y="4987925"/>
          <p14:tracePt t="51432" x="8653463" y="5075238"/>
          <p14:tracePt t="51435" x="8653463" y="5091113"/>
          <p14:tracePt t="51444" x="8636000" y="5143500"/>
          <p14:tracePt t="51448" x="8636000" y="5168900"/>
          <p14:tracePt t="51452" x="8626475" y="5195888"/>
          <p14:tracePt t="51462" x="8618538" y="5221288"/>
          <p14:tracePt t="51464" x="8618538" y="5246688"/>
          <p14:tracePt t="51467" x="8601075" y="5272088"/>
          <p14:tracePt t="51472" x="8593138" y="5289550"/>
          <p14:tracePt t="51478" x="8583613" y="5332413"/>
          <p14:tracePt t="51480" x="8583613" y="5349875"/>
          <p14:tracePt t="51499" x="8532813" y="5427663"/>
          <p14:tracePt t="51501" x="8523288" y="5480050"/>
          <p14:tracePt t="51509" x="8472488" y="5600700"/>
          <p14:tracePt t="51518" x="8420100" y="5676900"/>
          <p14:tracePt t="51521" x="8402638" y="5721350"/>
          <p14:tracePt t="51524" x="8377238" y="5772150"/>
          <p14:tracePt t="51529" x="8367713" y="5815013"/>
          <p14:tracePt t="51532" x="8342313" y="5849938"/>
          <p14:tracePt t="51537" x="8324850" y="5892800"/>
          <p14:tracePt t="51547" x="8281988" y="5962650"/>
          <p14:tracePt t="51548" x="8274050" y="5988050"/>
          <p14:tracePt t="51563" x="8239125" y="6038850"/>
          <p14:tracePt t="51565" x="8231188" y="6065838"/>
          <p14:tracePt t="51570" x="8221663" y="6091238"/>
          <p14:tracePt t="51571" x="8221663" y="6108700"/>
          <p14:tracePt t="51578" x="8221663" y="6151563"/>
          <p14:tracePt t="51588" x="8204200" y="6203950"/>
          <p14:tracePt t="51592" x="8196263" y="6219825"/>
          <p14:tracePt t="51596" x="8178800" y="6264275"/>
          <p14:tracePt t="51599" x="8170863" y="6289675"/>
          <p14:tracePt t="51603" x="8161338" y="6307138"/>
          <p14:tracePt t="51607" x="8143875" y="6332538"/>
          <p14:tracePt t="51613" x="8135938" y="6340475"/>
          <p14:tracePt t="51615" x="8126413" y="6367463"/>
          <p14:tracePt t="51619" x="8118475" y="6384925"/>
          <p14:tracePt t="51623" x="8101013" y="6410325"/>
          <p14:tracePt t="51628" x="8093075" y="6435725"/>
          <p14:tracePt t="51635" x="8066088" y="6470650"/>
          <p14:tracePt t="51639" x="8050213" y="6496050"/>
          <p14:tracePt t="51644" x="8032750" y="6521450"/>
          <p14:tracePt t="51647" x="8015288" y="6530975"/>
          <p14:tracePt t="51651" x="8005763" y="6556375"/>
          <p14:tracePt t="51655" x="7980363" y="6564313"/>
          <p14:tracePt t="51662" x="7972425" y="6591300"/>
          <p14:tracePt t="51664" x="7945438" y="6599238"/>
          <p14:tracePt t="51667" x="7929563" y="6624638"/>
          <p14:tracePt t="51671" x="7902575" y="6634163"/>
          <p14:tracePt t="51678" x="7877175" y="6651625"/>
          <p14:tracePt t="51688" x="7851775" y="6684963"/>
          <p14:tracePt t="51693" x="7842250" y="6694488"/>
          <p14:tracePt t="51700" x="7808913" y="6711950"/>
          <p14:tracePt t="51704" x="7808913" y="6719888"/>
          <p14:tracePt t="51708" x="7799388" y="6729413"/>
          <p14:tracePt t="51713" x="7791450" y="6729413"/>
          <p14:tracePt t="51724" x="7781925" y="6737350"/>
          <p14:tracePt t="51730" x="7781925" y="6745288"/>
          <p14:tracePt t="51736" x="7764463" y="6754813"/>
          <p14:tracePt t="51746" x="7756525" y="6754813"/>
          <p14:tracePt t="51788" x="7739063" y="6754813"/>
          <p14:tracePt t="51793" x="7731125" y="6754813"/>
          <p14:tracePt t="51800" x="7678738" y="6737350"/>
          <p14:tracePt t="51804" x="7670800" y="6729413"/>
          <p14:tracePt t="51808" x="7653338" y="6711950"/>
          <p14:tracePt t="51813" x="7627938" y="6684963"/>
          <p14:tracePt t="51816" x="7610475" y="6659563"/>
          <p14:tracePt t="51820" x="7610475" y="6642100"/>
          <p14:tracePt t="51831" x="7600950" y="6581775"/>
          <p14:tracePt t="51833" x="7583488" y="6564313"/>
          <p14:tracePt t="51852" x="7583488" y="6453188"/>
          <p14:tracePt t="51856" x="7583488" y="6384925"/>
          <p14:tracePt t="51865" x="7583488" y="6176963"/>
          <p14:tracePt t="51869" x="7593013" y="6083300"/>
          <p14:tracePt t="51872" x="7610475" y="6030913"/>
          <p14:tracePt t="51882" x="7653338" y="5857875"/>
          <p14:tracePt t="51884" x="7688263" y="5781675"/>
          <p14:tracePt t="51916" x="7688263" y="5497513"/>
          <p14:tracePt t="51921" x="7688263" y="5359400"/>
          <p14:tracePt t="51931" x="7670800" y="5005388"/>
          <p14:tracePt t="51933" x="7635875" y="4884738"/>
          <p14:tracePt t="51936" x="7618413" y="4746625"/>
          <p14:tracePt t="51941" x="7567613" y="4625975"/>
          <p14:tracePt t="51948" x="7550150" y="4505325"/>
          <p14:tracePt t="51949" x="7515225" y="4384675"/>
          <p14:tracePt t="51968" x="7472363" y="4092575"/>
          <p14:tracePt t="51972" x="7454900" y="3971925"/>
          <p14:tracePt t="51981" x="7429500" y="3798888"/>
          <p14:tracePt t="51986" x="7412038" y="3705225"/>
          <p14:tracePt t="51990" x="7412038" y="3609975"/>
          <p14:tracePt t="51991" x="7412038" y="3541713"/>
          <p14:tracePt t="51996" x="7412038" y="3471863"/>
          <p14:tracePt t="52007" x="7412038" y="3282950"/>
          <p14:tracePt t="52012" x="7419975" y="3213100"/>
          <p14:tracePt t="52040" x="7472363" y="3041650"/>
          <p14:tracePt t="52044" x="7489825" y="2989263"/>
          <p14:tracePt t="52047" x="7489825" y="2921000"/>
          <p14:tracePt t="52056" x="7507288" y="2782888"/>
          <p14:tracePt t="52062" x="7515225" y="2730500"/>
          <p14:tracePt t="52064" x="7515225" y="2679700"/>
          <p14:tracePt t="52068" x="7515225" y="2636838"/>
          <p14:tracePt t="52071" x="7515225" y="2584450"/>
          <p14:tracePt t="52075" x="7515225" y="2549525"/>
          <p14:tracePt t="52104" x="7532688" y="2463800"/>
          <p14:tracePt t="52108" x="7532688" y="2413000"/>
          <p14:tracePt t="52113" x="7550150" y="2368550"/>
          <p14:tracePt t="52120" x="7575550" y="2265363"/>
          <p14:tracePt t="52124" x="7600950" y="2222500"/>
          <p14:tracePt t="52135" x="7635875" y="2119313"/>
          <p14:tracePt t="52139" x="7643813" y="2076450"/>
          <p14:tracePt t="52144" x="7661275" y="2024063"/>
          <p14:tracePt t="52147" x="7688263" y="1990725"/>
          <p14:tracePt t="52161" x="7731125" y="1860550"/>
          <p14:tracePt t="52164" x="7756525" y="1817688"/>
          <p14:tracePt t="52168" x="7781925" y="1766888"/>
          <p14:tracePt t="52172" x="7799388" y="1722438"/>
          <p14:tracePt t="52178" x="7824788" y="1689100"/>
          <p14:tracePt t="52184" x="7869238" y="1611313"/>
          <p14:tracePt t="52188" x="7877175" y="1593850"/>
          <p14:tracePt t="52193" x="7902575" y="1568450"/>
          <p14:tracePt t="52197" x="7920038" y="1541463"/>
          <p14:tracePt t="52200" x="7954963" y="1498600"/>
          <p14:tracePt t="52204" x="7980363" y="1481138"/>
          <p14:tracePt t="52208" x="8005763" y="1455738"/>
          <p14:tracePt t="52212" x="8050213" y="1412875"/>
          <p14:tracePt t="52224" x="8110538" y="1352550"/>
          <p14:tracePt t="52229" x="8143875" y="1335088"/>
          <p14:tracePt t="52233" x="8170863" y="1300163"/>
          <p14:tracePt t="52235" x="8213725" y="1274763"/>
          <p14:tracePt t="52240" x="8247063" y="1249363"/>
          <p14:tracePt t="52248" x="8342313" y="1189038"/>
          <p14:tracePt t="52252" x="8377238" y="1163638"/>
          <p14:tracePt t="52264" x="8472488" y="1085850"/>
          <p14:tracePt t="52268" x="8515350" y="1060450"/>
          <p14:tracePt t="52272" x="8548688" y="1033463"/>
          <p14:tracePt t="52276" x="8593138" y="1008063"/>
          <p14:tracePt t="52288" x="8669338" y="947738"/>
          <p14:tracePt t="52291" x="8678863" y="922338"/>
          <p14:tracePt t="52296" x="8704263" y="904875"/>
          <p14:tracePt t="52300" x="8721725" y="895350"/>
          <p14:tracePt t="52303" x="8739188" y="869950"/>
          <p14:tracePt t="52307" x="8764588" y="862013"/>
          <p14:tracePt t="52312" x="8774113" y="852488"/>
          <p14:tracePt t="52316" x="8782050" y="827088"/>
          <p14:tracePt t="52337" x="8824913" y="809625"/>
          <p14:tracePt t="52343" x="8834438" y="801688"/>
          <p14:tracePt t="52362" x="8867775" y="774700"/>
          <p14:tracePt t="52366" x="8877300" y="774700"/>
          <p14:tracePt t="52379" x="8902700" y="766763"/>
          <p14:tracePt t="52384" x="8910638" y="766763"/>
          <p14:tracePt t="52392" x="8928100" y="766763"/>
          <p14:tracePt t="52398" x="8937625" y="766763"/>
          <p14:tracePt t="52401" x="8955088" y="766763"/>
          <p14:tracePt t="52404" x="8963025" y="766763"/>
          <p14:tracePt t="52424" x="8980488" y="766763"/>
          <p14:tracePt t="52431" x="8988425" y="766763"/>
          <p14:tracePt t="52433" x="8997950" y="766763"/>
          <p14:tracePt t="52436" x="9015413" y="766763"/>
          <p14:tracePt t="52440" x="9023350" y="766763"/>
          <p14:tracePt t="52450" x="9040813" y="766763"/>
          <p14:tracePt t="52456" x="9083675" y="792163"/>
          <p14:tracePt t="52462" x="9109075" y="819150"/>
          <p14:tracePt t="52464" x="9118600" y="844550"/>
          <p14:tracePt t="52773" x="9109075" y="6711950"/>
          <p14:tracePt t="52780" x="9091613" y="6789738"/>
          <p14:tracePt t="52786" x="9083675" y="6805613"/>
          <p14:tracePt t="52788" x="9066213" y="6832600"/>
          <p14:tracePt t="52791" x="9058275" y="6840538"/>
          <p14:tracePt t="53062" x="8135938" y="6789738"/>
          <p14:tracePt t="53065" x="8110538" y="6702425"/>
          <p14:tracePt t="53075" x="8075613" y="6461125"/>
          <p14:tracePt t="53078" x="8032750" y="6297613"/>
          <p14:tracePt t="53085" x="8005763" y="6083300"/>
          <p14:tracePt t="53089" x="7989888" y="5962650"/>
          <p14:tracePt t="53092" x="7972425" y="5849938"/>
          <p14:tracePt t="53096" x="7954963" y="5754688"/>
          <p14:tracePt t="53108" x="7912100" y="5522913"/>
          <p14:tracePt t="53113" x="7894638" y="5419725"/>
          <p14:tracePt t="53116" x="7894638" y="5332413"/>
          <p14:tracePt t="53120" x="7894638" y="5211763"/>
          <p14:tracePt t="53124" x="7894638" y="5118100"/>
          <p14:tracePt t="53130" x="7894638" y="5022850"/>
          <p14:tracePt t="53134" x="7894638" y="4910138"/>
          <p14:tracePt t="53135" x="7894638" y="4799013"/>
          <p14:tracePt t="53139" x="7894638" y="4703763"/>
          <p14:tracePt t="53147" x="7894638" y="4583113"/>
          <p14:tracePt t="53149" x="7894638" y="4489450"/>
          <p14:tracePt t="53151" x="7894638" y="4402138"/>
          <p14:tracePt t="53156" x="7902575" y="4298950"/>
          <p14:tracePt t="53160" x="7937500" y="4203700"/>
          <p14:tracePt t="53171" x="7980363" y="3911600"/>
          <p14:tracePt t="53176" x="7997825" y="3790950"/>
          <p14:tracePt t="53195" x="8058150" y="3524250"/>
          <p14:tracePt t="53199" x="8093075" y="3429000"/>
          <p14:tracePt t="53203" x="8126413" y="3308350"/>
          <p14:tracePt t="53207" x="8161338" y="3187700"/>
          <p14:tracePt t="53212" x="8196263" y="3067050"/>
          <p14:tracePt t="53215" x="8213725" y="2946400"/>
          <p14:tracePt t="53219" x="8247063" y="2843213"/>
          <p14:tracePt t="53223" x="8247063" y="2774950"/>
          <p14:tracePt t="53260" x="8247063" y="2679700"/>
          <p14:tracePt t="53264" x="8247063" y="2644775"/>
          <p14:tracePt t="53267" x="8247063" y="2609850"/>
          <p14:tracePt t="53271" x="8247063" y="2559050"/>
          <p14:tracePt t="53324" x="8274050" y="2498725"/>
          <p14:tracePt t="53328" x="8274050" y="2463800"/>
          <p14:tracePt t="53332" x="8274050" y="2428875"/>
          <p14:tracePt t="53335" x="8281988" y="2403475"/>
          <p14:tracePt t="53388" x="8299450" y="2368550"/>
          <p14:tracePt t="53392" x="8307388" y="2360613"/>
          <p14:tracePt t="53404" x="8324850" y="2325688"/>
          <p14:tracePt t="53409" x="8342313" y="2300288"/>
          <p14:tracePt t="53417" x="8351838" y="2265363"/>
          <p14:tracePt t="53452" x="8377238" y="2232025"/>
          <p14:tracePt t="53457" x="8377238" y="2214563"/>
          <p14:tracePt t="53478" x="8385175" y="2179638"/>
          <p14:tracePt t="53517" x="8394700" y="2171700"/>
          <p14:tracePt t="53525" x="8412163" y="2154238"/>
          <p14:tracePt t="53596" x="8420100" y="2154238"/>
          <p14:tracePt t="53644" x="8428038" y="2154238"/>
          <p14:tracePt t="53648" x="8428038" y="2162175"/>
          <p14:tracePt t="53802" x="8428038" y="2171700"/>
          <p14:tracePt t="53825" x="8428038" y="2179638"/>
          <p14:tracePt t="53835" x="8428038" y="2187575"/>
          <p14:tracePt t="53842" x="8428038" y="2197100"/>
          <p14:tracePt t="53853" x="8428038" y="2222500"/>
          <p14:tracePt t="53857" x="8428038" y="2232025"/>
          <p14:tracePt t="53861" x="8428038" y="2239963"/>
          <p14:tracePt t="53868" x="8428038" y="2247900"/>
          <p14:tracePt t="53900" x="8428038" y="2282825"/>
          <p14:tracePt t="53904" x="8428038" y="2292350"/>
          <p14:tracePt t="53908" x="8428038" y="2308225"/>
          <p14:tracePt t="53915" x="8428038" y="2317750"/>
          <p14:tracePt t="53917" x="8428038" y="2343150"/>
          <p14:tracePt t="53920" x="8428038" y="2352675"/>
          <p14:tracePt t="53924" x="8428038" y="2368550"/>
          <p14:tracePt t="53931" x="8428038" y="2386013"/>
          <p14:tracePt t="53964" x="8428038" y="2446338"/>
          <p14:tracePt t="53968" x="8428038" y="2463800"/>
          <p14:tracePt t="53972" x="8428038" y="2498725"/>
          <p14:tracePt t="53976" x="8428038" y="2524125"/>
          <p14:tracePt t="53980" x="8428038" y="2559050"/>
          <p14:tracePt t="53984" x="8428038" y="2593975"/>
          <p14:tracePt t="53989" x="8437563" y="2636838"/>
          <p14:tracePt t="53991" x="8437563" y="2670175"/>
          <p14:tracePt t="53999" x="8455025" y="2782888"/>
          <p14:tracePt t="54004" x="8455025" y="2835275"/>
          <p14:tracePt t="54030" x="8455025" y="2921000"/>
          <p14:tracePt t="54038" x="8480425" y="2998788"/>
          <p14:tracePt t="54042" x="8480425" y="3032125"/>
          <p14:tracePt t="54054" x="8488363" y="3170238"/>
          <p14:tracePt t="54056" x="8488363" y="3222625"/>
          <p14:tracePt t="54068" x="8505825" y="3316288"/>
          <p14:tracePt t="54072" x="8523288" y="3351213"/>
          <p14:tracePt t="54076" x="8523288" y="3368675"/>
          <p14:tracePt t="54081" x="8532813" y="3411538"/>
          <p14:tracePt t="54093" x="8532813" y="3514725"/>
          <p14:tracePt t="54102" x="8532813" y="3635375"/>
          <p14:tracePt t="54105" x="8532813" y="3687763"/>
          <p14:tracePt t="54109" x="8532813" y="3730625"/>
          <p14:tracePt t="54118" x="8532813" y="3816350"/>
          <p14:tracePt t="54121" x="8532813" y="3868738"/>
          <p14:tracePt t="54124" x="8532813" y="3902075"/>
          <p14:tracePt t="54134" x="8532813" y="4006850"/>
          <p14:tracePt t="54136" x="8532813" y="4040188"/>
          <p14:tracePt t="54140" x="8532813" y="4067175"/>
          <p14:tracePt t="54149" x="8532813" y="4110038"/>
          <p14:tracePt t="54152" x="8532813" y="4135438"/>
          <p14:tracePt t="54156" x="8532813" y="4152900"/>
          <p14:tracePt t="54161" x="8532813" y="4187825"/>
          <p14:tracePt t="54168" x="8532813" y="4248150"/>
          <p14:tracePt t="54172" x="8532813" y="4273550"/>
          <p14:tracePt t="54176" x="8532813" y="4308475"/>
          <p14:tracePt t="54182" x="8532813" y="4333875"/>
          <p14:tracePt t="54184" x="8532813" y="4368800"/>
          <p14:tracePt t="54188" x="8532813" y="4394200"/>
          <p14:tracePt t="54194" x="8532813" y="4429125"/>
          <p14:tracePt t="54201" x="8532813" y="4489450"/>
          <p14:tracePt t="54204" x="8532813" y="4522788"/>
          <p14:tracePt t="54209" x="8532813" y="4557713"/>
          <p14:tracePt t="54214" x="8532813" y="4583113"/>
          <p14:tracePt t="54217" x="8532813" y="4618038"/>
          <p14:tracePt t="54219" x="8532813" y="4643438"/>
          <p14:tracePt t="54223" x="8532813" y="4660900"/>
          <p14:tracePt t="54230" x="8532813" y="4686300"/>
          <p14:tracePt t="54232" x="8532813" y="4721225"/>
          <p14:tracePt t="54236" x="8532813" y="4738688"/>
          <p14:tracePt t="54240" x="8532813" y="4764088"/>
          <p14:tracePt t="54243" x="8532813" y="4789488"/>
          <p14:tracePt t="54248" x="8532813" y="4806950"/>
          <p14:tracePt t="54252" x="8532813" y="4833938"/>
          <p14:tracePt t="54256" x="8532813" y="4849813"/>
          <p14:tracePt t="54259" x="8532813" y="4876800"/>
          <p14:tracePt t="54264" x="8532813" y="4894263"/>
          <p14:tracePt t="54267" x="8532813" y="4919663"/>
          <p14:tracePt t="54271" x="8532813" y="4945063"/>
          <p14:tracePt t="54275" x="8532813" y="4954588"/>
          <p14:tracePt t="54282" x="8532813" y="4970463"/>
          <p14:tracePt t="54284" x="8532813" y="4979988"/>
          <p14:tracePt t="54287" x="8532813" y="4987925"/>
          <p14:tracePt t="54291" x="8532813" y="5005388"/>
          <p14:tracePt t="54296" x="8532813" y="5022850"/>
          <p14:tracePt t="54300" x="8532813" y="5030788"/>
          <p14:tracePt t="54304" x="8532813" y="5040313"/>
          <p14:tracePt t="54307" x="8532813" y="5048250"/>
          <p14:tracePt t="54313" x="8532813" y="5057775"/>
          <p14:tracePt t="54317" x="8532813" y="5083175"/>
          <p14:tracePt t="54319" x="8532813" y="5091113"/>
          <p14:tracePt t="54323" x="8523288" y="5100638"/>
          <p14:tracePt t="54330" x="8523288" y="5126038"/>
          <p14:tracePt t="54333" x="8515350" y="5135563"/>
          <p14:tracePt t="54335" x="8497888" y="5151438"/>
          <p14:tracePt t="54339" x="8497888" y="5160963"/>
          <p14:tracePt t="54344" x="8497888" y="5186363"/>
          <p14:tracePt t="54348" x="8488363" y="5195888"/>
          <p14:tracePt t="54351" x="8488363" y="5203825"/>
          <p14:tracePt t="54355" x="8480425" y="5229225"/>
          <p14:tracePt t="54360" x="8472488" y="5246688"/>
          <p14:tracePt t="54364" x="8462963" y="5256213"/>
          <p14:tracePt t="54368" x="8445500" y="5272088"/>
          <p14:tracePt t="54372" x="8445500" y="5281613"/>
          <p14:tracePt t="54376" x="8445500" y="5289550"/>
          <p14:tracePt t="54382" x="8445500" y="5299075"/>
          <p14:tracePt t="54383" x="8437563" y="5307013"/>
          <p14:tracePt t="54391" x="8437563" y="5316538"/>
          <p14:tracePt t="54396" x="8437563" y="5324475"/>
          <p14:tracePt t="54404" x="8437563" y="5341938"/>
          <p14:tracePt t="54408" x="8437563" y="5349875"/>
          <p14:tracePt t="54413" x="8428038" y="5359400"/>
          <p14:tracePt t="54416" x="8428038" y="5367338"/>
          <p14:tracePt t="54419" x="8428038" y="5376863"/>
          <p14:tracePt t="54423" x="8420100" y="5376863"/>
          <p14:tracePt t="54436" x="8420100" y="5384800"/>
          <p14:tracePt t="54501" x="8420100" y="5392738"/>
          <p14:tracePt t="54518" x="8420100" y="5402263"/>
          <p14:tracePt t="54526" x="8412163" y="5419725"/>
          <p14:tracePt t="54538" x="8412163" y="5427663"/>
          <p14:tracePt t="54556" x="8412163" y="5437188"/>
          <p14:tracePt t="54566" x="8402638" y="5437188"/>
          <p14:tracePt t="54568" x="8402638" y="5445125"/>
          <p14:tracePt t="54572" x="8394700" y="5445125"/>
          <p14:tracePt t="54576" x="8394700" y="5453063"/>
          <p14:tracePt t="55153" x="8377238" y="5453063"/>
          <p14:tracePt t="55162" x="8377238" y="5462588"/>
          <p14:tracePt t="55166" x="8367713" y="5462588"/>
          <p14:tracePt t="55173" x="8359775" y="5462588"/>
          <p14:tracePt t="55186" x="8351838" y="5462588"/>
          <p14:tracePt t="55196" x="8342313" y="5462588"/>
          <p14:tracePt t="55206" x="8334375" y="5462588"/>
          <p14:tracePt t="55217" x="8324850" y="5462588"/>
          <p14:tracePt t="55220" x="8316913" y="5470525"/>
          <p14:tracePt t="55234" x="8299450" y="5470525"/>
          <p14:tracePt t="55240" x="8291513" y="5470525"/>
          <p14:tracePt t="55244" x="8281988" y="5470525"/>
          <p14:tracePt t="55250" x="8274050" y="5487988"/>
          <p14:tracePt t="55255" x="8264525" y="5487988"/>
          <p14:tracePt t="55260" x="8256588" y="5497513"/>
          <p14:tracePt t="55285" x="8247063" y="5505450"/>
          <p14:tracePt t="55290" x="8231188" y="5505450"/>
          <p14:tracePt t="55302" x="8221663" y="5505450"/>
          <p14:tracePt t="55308" x="8213725" y="5505450"/>
          <p14:tracePt t="55320" x="8204200" y="5513388"/>
          <p14:tracePt t="55324" x="8204200" y="5522913"/>
          <p14:tracePt t="55334" x="8196263" y="5522913"/>
          <p14:tracePt t="55365" x="8186738" y="5522913"/>
          <p14:tracePt t="55372" x="8178800" y="5522913"/>
          <p14:tracePt t="55384" x="8161338" y="5522913"/>
          <p14:tracePt t="55388" x="8153400" y="5522913"/>
          <p14:tracePt t="55401" x="8135938" y="5522913"/>
          <p14:tracePt t="55404" x="8126413" y="5522913"/>
          <p14:tracePt t="55408" x="8118475" y="5522913"/>
          <p14:tracePt t="55417" x="8093075" y="5505450"/>
          <p14:tracePt t="55420" x="8083550" y="5497513"/>
          <p14:tracePt t="55424" x="8075613" y="5480050"/>
          <p14:tracePt t="55428" x="8066088" y="5470525"/>
          <p14:tracePt t="55434" x="8058150" y="5462588"/>
          <p14:tracePt t="55436" x="8050213" y="5453063"/>
          <p14:tracePt t="55440" x="8023225" y="5445125"/>
          <p14:tracePt t="55445" x="8015288" y="5437188"/>
          <p14:tracePt t="55449" x="7997825" y="5419725"/>
          <p14:tracePt t="55452" x="7980363" y="5410200"/>
          <p14:tracePt t="55468" x="7937500" y="5359400"/>
          <p14:tracePt t="55472" x="7929563" y="5359400"/>
          <p14:tracePt t="55476" x="7920038" y="5349875"/>
          <p14:tracePt t="55483" x="7912100" y="5341938"/>
          <p14:tracePt t="55484" x="7902575" y="5324475"/>
          <p14:tracePt t="55489" x="7894638" y="5316538"/>
          <p14:tracePt t="55492" x="7877175" y="5299075"/>
          <p14:tracePt t="55500" x="7877175" y="5289550"/>
          <p14:tracePt t="55501" x="7869238" y="5264150"/>
          <p14:tracePt t="55506" x="7859713" y="5256213"/>
          <p14:tracePt t="55513" x="7851775" y="5246688"/>
          <p14:tracePt t="55516" x="7842250" y="5238750"/>
          <p14:tracePt t="55519" x="7842250" y="5211763"/>
          <p14:tracePt t="55523" x="7824788" y="5195888"/>
          <p14:tracePt t="55528" x="7824788" y="5178425"/>
          <p14:tracePt t="55540" x="7824788" y="5135563"/>
          <p14:tracePt t="55543" x="7824788" y="5118100"/>
          <p14:tracePt t="55548" x="7824788" y="5100638"/>
          <p14:tracePt t="55551" x="7824788" y="5083175"/>
          <p14:tracePt t="55555" x="7824788" y="5057775"/>
          <p14:tracePt t="55559" x="7824788" y="5040313"/>
          <p14:tracePt t="55564" x="7824788" y="5014913"/>
          <p14:tracePt t="55567" x="7824788" y="4979988"/>
          <p14:tracePt t="55571" x="7824788" y="4962525"/>
          <p14:tracePt t="55575" x="7824788" y="4937125"/>
          <p14:tracePt t="55581" x="7824788" y="4910138"/>
          <p14:tracePt t="55584" x="7824788" y="4902200"/>
          <p14:tracePt t="55587" x="7824788" y="4884738"/>
          <p14:tracePt t="55592" x="7824788" y="4859338"/>
          <p14:tracePt t="55604" x="7824788" y="4806950"/>
          <p14:tracePt t="55608" x="7824788" y="4789488"/>
          <p14:tracePt t="55617" x="7824788" y="4756150"/>
          <p14:tracePt t="55620" x="7824788" y="4746625"/>
          <p14:tracePt t="55624" x="7824788" y="4738688"/>
          <p14:tracePt t="55630" x="7824788" y="4729163"/>
          <p14:tracePt t="55633" x="7824788" y="4721225"/>
          <p14:tracePt t="55635" x="7824788" y="4695825"/>
          <p14:tracePt t="55640" x="7824788" y="4678363"/>
          <p14:tracePt t="55644" x="7824788" y="4635500"/>
          <p14:tracePt t="55648" x="7824788" y="4583113"/>
          <p14:tracePt t="55651" x="7824788" y="4549775"/>
          <p14:tracePt t="55655" x="7824788" y="4497388"/>
          <p14:tracePt t="55668" x="7824788" y="4411663"/>
          <p14:tracePt t="55672" x="7824788" y="4384675"/>
          <p14:tracePt t="55680" x="7834313" y="4264025"/>
          <p14:tracePt t="55683" x="7834313" y="4230688"/>
          <p14:tracePt t="55688" x="7834313" y="4178300"/>
          <p14:tracePt t="55693" x="7834313" y="4127500"/>
          <p14:tracePt t="55697" x="7834313" y="4083050"/>
          <p14:tracePt t="55700" x="7834313" y="4032250"/>
          <p14:tracePt t="55704" x="7834313" y="4014788"/>
          <p14:tracePt t="55708" x="7834313" y="3979863"/>
          <p14:tracePt t="55714" x="7834313" y="3937000"/>
          <p14:tracePt t="55716" x="7834313" y="3886200"/>
          <p14:tracePt t="55720" x="7834313" y="3833813"/>
          <p14:tracePt t="55744" x="7834313" y="3678238"/>
          <p14:tracePt t="55749" x="7834313" y="3627438"/>
          <p14:tracePt t="55756" x="7834313" y="3481388"/>
          <p14:tracePt t="55760" x="7834313" y="3429000"/>
          <p14:tracePt t="55767" x="7834313" y="3376613"/>
          <p14:tracePt t="55769" x="7834313" y="3325813"/>
          <p14:tracePt t="55773" x="7834313" y="3273425"/>
          <p14:tracePt t="55777" x="7834313" y="3222625"/>
          <p14:tracePt t="55785" x="7834313" y="3135313"/>
          <p14:tracePt t="55821" x="7816850" y="3059113"/>
          <p14:tracePt t="55826" x="7816850" y="3041650"/>
          <p14:tracePt t="55834" x="7816850" y="2981325"/>
          <p14:tracePt t="55837" x="7816850" y="2946400"/>
          <p14:tracePt t="55840" x="7816850" y="2921000"/>
          <p14:tracePt t="55844" x="7816850" y="2886075"/>
          <p14:tracePt t="55853" x="7816850" y="2860675"/>
          <p14:tracePt t="55872" x="7816850" y="2825750"/>
          <p14:tracePt t="55876" x="7816850" y="2817813"/>
          <p14:tracePt t="55889" x="7816850" y="2765425"/>
          <p14:tracePt t="55892" x="7816850" y="2740025"/>
          <p14:tracePt t="55901" x="7816850" y="2705100"/>
          <p14:tracePt t="55904" x="7816850" y="2697163"/>
          <p14:tracePt t="55909" x="7816850" y="2687638"/>
          <p14:tracePt t="55916" x="7816850" y="2670175"/>
          <p14:tracePt t="55949" x="7816850" y="2662238"/>
          <p14:tracePt t="56009" x="7824788" y="2662238"/>
          <p14:tracePt t="56045" x="7842250" y="2662238"/>
          <p14:tracePt t="56052" x="7851775" y="2662238"/>
          <p14:tracePt t="56073" x="7869238" y="2662238"/>
          <p14:tracePt t="56092" x="7885113" y="2662238"/>
          <p14:tracePt t="56097" x="7894638" y="2662238"/>
          <p14:tracePt t="56138" x="7920038" y="2687638"/>
          <p14:tracePt t="56143" x="7920038" y="2697163"/>
          <p14:tracePt t="56148" x="7920038" y="2705100"/>
          <p14:tracePt t="56151" x="7929563" y="2722563"/>
          <p14:tracePt t="56156" x="7945438" y="2730500"/>
          <p14:tracePt t="56159" x="7945438" y="2757488"/>
          <p14:tracePt t="56162" x="7954963" y="2782888"/>
          <p14:tracePt t="56168" x="7962900" y="2817813"/>
          <p14:tracePt t="56202" x="7980363" y="2903538"/>
          <p14:tracePt t="56208" x="7980363" y="2955925"/>
          <p14:tracePt t="56210" x="7997825" y="2998788"/>
          <p14:tracePt t="56217" x="7997825" y="3032125"/>
          <p14:tracePt t="56219" x="8005763" y="3084513"/>
          <p14:tracePt t="56222" x="8005763" y="3135313"/>
          <p14:tracePt t="56226" x="8023225" y="3222625"/>
          <p14:tracePt t="56233" x="8040688" y="3300413"/>
          <p14:tracePt t="56258" x="8040688" y="3514725"/>
          <p14:tracePt t="56266" x="8015288" y="3635375"/>
          <p14:tracePt t="56270" x="8015288" y="3713163"/>
          <p14:tracePt t="56273" x="7997825" y="3748088"/>
          <p14:tracePt t="56278" x="7997825" y="3798888"/>
          <p14:tracePt t="56282" x="7989888" y="3851275"/>
          <p14:tracePt t="56285" x="7989888" y="3894138"/>
          <p14:tracePt t="56289" x="7989888" y="3937000"/>
          <p14:tracePt t="56293" x="7989888" y="3989388"/>
          <p14:tracePt t="56330" x="7989888" y="4117975"/>
          <p14:tracePt t="56334" x="7989888" y="4152900"/>
          <p14:tracePt t="56338" x="7989888" y="4203700"/>
          <p14:tracePt t="56342" x="7989888" y="4256088"/>
          <p14:tracePt t="56350" x="7989888" y="4333875"/>
          <p14:tracePt t="56354" x="7989888" y="4368800"/>
          <p14:tracePt t="56358" x="7989888" y="4419600"/>
          <p14:tracePt t="56396" x="8005763" y="4583113"/>
          <p14:tracePt t="56404" x="8040688" y="4729163"/>
          <p14:tracePt t="56408" x="8040688" y="4806950"/>
          <p14:tracePt t="56416" x="8058150" y="4927600"/>
          <p14:tracePt t="56419" x="8066088" y="4997450"/>
          <p14:tracePt t="56427" x="8083550" y="5057775"/>
          <p14:tracePt t="56435" x="8101013" y="5195888"/>
          <p14:tracePt t="56438" x="8110538" y="5229225"/>
          <p14:tracePt t="56450" x="8126413" y="5307013"/>
          <p14:tracePt t="56467" x="8161338" y="5427663"/>
          <p14:tracePt t="56471" x="8161338" y="5445125"/>
          <p14:tracePt t="56474" x="8161338" y="5487988"/>
          <p14:tracePt t="56478" x="8170863" y="5497513"/>
          <p14:tracePt t="56482" x="8170863" y="5513388"/>
          <p14:tracePt t="56486" x="8186738" y="5522913"/>
          <p14:tracePt t="56490" x="8186738" y="5530850"/>
          <p14:tracePt t="56494" x="8186738" y="5557838"/>
          <p14:tracePt t="56499" x="8186738" y="5565775"/>
          <p14:tracePt t="56502" x="8186738" y="5573713"/>
          <p14:tracePt t="56506" x="8186738" y="5591175"/>
          <p14:tracePt t="56510" x="8186738" y="5608638"/>
          <p14:tracePt t="56515" x="8186738" y="5626100"/>
          <p14:tracePt t="56518" x="8186738" y="5634038"/>
          <p14:tracePt t="56522" x="8186738" y="5643563"/>
          <p14:tracePt t="56526" x="8186738" y="5651500"/>
          <p14:tracePt t="56532" x="8186738" y="5668963"/>
          <p14:tracePt t="56535" x="8186738" y="5676900"/>
          <p14:tracePt t="56539" x="8186738" y="5686425"/>
          <p14:tracePt t="56542" x="8186738" y="5694363"/>
          <p14:tracePt t="56549" x="8186738" y="5703888"/>
          <p14:tracePt t="56552" x="8186738" y="5711825"/>
          <p14:tracePt t="56558" x="8186738" y="5721350"/>
          <p14:tracePt t="56567" x="8186738" y="5737225"/>
          <p14:tracePt t="56574" x="8186738" y="5746750"/>
          <p14:tracePt t="56583" x="8186738" y="5754688"/>
          <p14:tracePt t="56610" x="8178800" y="5754688"/>
          <p14:tracePt t="56616" x="8178800" y="5764213"/>
          <p14:tracePt t="56667" x="8170863" y="5764213"/>
          <p14:tracePt t="56703" x="8161338" y="5764213"/>
          <p14:tracePt t="56724" x="8153400" y="5764213"/>
          <p14:tracePt t="56733" x="8135938" y="5737225"/>
          <p14:tracePt t="56735" x="8126413" y="5729288"/>
          <p14:tracePt t="56743" x="8110538" y="5668963"/>
          <p14:tracePt t="56753" x="8066088" y="5591175"/>
          <p14:tracePt t="56760" x="8040688" y="5505450"/>
          <p14:tracePt t="56762" x="8032750" y="5453063"/>
          <p14:tracePt t="56766" x="8005763" y="5410200"/>
          <p14:tracePt t="56770" x="7989888" y="5359400"/>
          <p14:tracePt t="56774" x="7962900" y="5299075"/>
          <p14:tracePt t="56777" x="7912100" y="5203825"/>
          <p14:tracePt t="56782" x="7859713" y="5075238"/>
          <p14:tracePt t="56786" x="7808913" y="4927600"/>
          <p14:tracePt t="56789" x="7773988" y="4764088"/>
          <p14:tracePt t="56793" x="7739063" y="4643438"/>
          <p14:tracePt t="56798" x="7704138" y="4522788"/>
          <p14:tracePt t="56802" x="7688263" y="4402138"/>
          <p14:tracePt t="56805" x="7643813" y="4264025"/>
          <p14:tracePt t="56830" x="7583488" y="3962400"/>
          <p14:tracePt t="56834" x="7567613" y="3851275"/>
          <p14:tracePt t="56838" x="7550150" y="3730625"/>
          <p14:tracePt t="56842" x="7550150" y="3635375"/>
          <p14:tracePt t="56850" x="7550150" y="3386138"/>
          <p14:tracePt t="56854" x="7550150" y="3316288"/>
          <p14:tracePt t="56857" x="7550150" y="3222625"/>
          <p14:tracePt t="56861" x="7558088" y="3144838"/>
          <p14:tracePt t="56867" x="7575550" y="3067050"/>
          <p14:tracePt t="56869" x="7600950" y="2971800"/>
          <p14:tracePt t="56894" x="7678738" y="2757488"/>
          <p14:tracePt t="56900" x="7713663" y="2705100"/>
          <p14:tracePt t="56903" x="7756525" y="2619375"/>
          <p14:tracePt t="56907" x="7791450" y="2541588"/>
          <p14:tracePt t="56919" x="7894638" y="2300288"/>
          <p14:tracePt t="56922" x="7920038" y="2239963"/>
          <p14:tracePt t="56926" x="7972425" y="2162175"/>
          <p14:tracePt t="56935" x="8032750" y="2024063"/>
          <p14:tracePt t="56958" x="8083550" y="1860550"/>
          <p14:tracePt t="56963" x="8101013" y="1817688"/>
          <p14:tracePt t="56970" x="8126413" y="1714500"/>
          <p14:tracePt t="56975" x="8126413" y="1689100"/>
          <p14:tracePt t="56979" x="8143875" y="1654175"/>
          <p14:tracePt t="56984" x="8153400" y="1628775"/>
          <p14:tracePt t="56987" x="8170863" y="1593850"/>
          <p14:tracePt t="56991" x="8178800" y="1550988"/>
          <p14:tracePt t="56994" x="8186738" y="1533525"/>
          <p14:tracePt t="57001" x="8221663" y="1473200"/>
          <p14:tracePt t="57051" x="8239125" y="1447800"/>
          <p14:tracePt t="57054" x="8239125" y="1438275"/>
          <p14:tracePt t="57086" x="8264525" y="1420813"/>
          <p14:tracePt t="57091" x="8274050" y="1404938"/>
          <p14:tracePt t="57101" x="8299450" y="1387475"/>
          <p14:tracePt t="57103" x="8307388" y="1387475"/>
          <p14:tracePt t="57111" x="8324850" y="1377950"/>
          <p14:tracePt t="57117" x="8334375" y="1377950"/>
          <p14:tracePt t="57125" x="8342313" y="1370013"/>
          <p14:tracePt t="57150" x="8367713" y="1352550"/>
          <p14:tracePt t="57154" x="8377238" y="1352550"/>
          <p14:tracePt t="57170" x="8385175" y="1352550"/>
          <p14:tracePt t="57174" x="8394700" y="1352550"/>
          <p14:tracePt t="57198" x="8420100" y="1352550"/>
          <p14:tracePt t="57202" x="8437563" y="1352550"/>
          <p14:tracePt t="57205" x="8445500" y="1352550"/>
          <p14:tracePt t="57209" x="8472488" y="1352550"/>
          <p14:tracePt t="57215" x="8488363" y="1352550"/>
          <p14:tracePt t="57218" x="8532813" y="1360488"/>
          <p14:tracePt t="57221" x="8558213" y="1370013"/>
          <p14:tracePt t="57225" x="8575675" y="1395413"/>
          <p14:tracePt t="57233" x="8593138" y="1404938"/>
          <p14:tracePt t="57234" x="8601075" y="1412875"/>
          <p14:tracePt t="57242" x="8636000" y="1481138"/>
          <p14:tracePt t="57245" x="8653463" y="1508125"/>
          <p14:tracePt t="57262" x="8713788" y="1576388"/>
          <p14:tracePt t="57267" x="8729663" y="1601788"/>
          <p14:tracePt t="57271" x="8756650" y="1628775"/>
          <p14:tracePt t="57273" x="8782050" y="1654175"/>
          <p14:tracePt t="57277" x="8807450" y="1679575"/>
          <p14:tracePt t="57282" x="8816975" y="1697038"/>
          <p14:tracePt t="57286" x="8842375" y="1739900"/>
          <p14:tracePt t="57289" x="8867775" y="1766888"/>
          <p14:tracePt t="57293" x="8894763" y="1800225"/>
          <p14:tracePt t="57299" x="8910638" y="1843088"/>
          <p14:tracePt t="57305" x="8955088" y="1930400"/>
          <p14:tracePt t="57309" x="8980488" y="1973263"/>
          <p14:tracePt t="57327" x="9040813" y="2084388"/>
          <p14:tracePt t="57708" x="9109075" y="6134100"/>
          <p14:tracePt t="57712" x="9091613" y="6143625"/>
          <p14:tracePt t="57717" x="9075738" y="6159500"/>
          <p14:tracePt t="57718" x="9058275" y="6176963"/>
          <p14:tracePt t="57722" x="9040813" y="6203950"/>
          <p14:tracePt t="57726" x="9031288" y="6211888"/>
          <p14:tracePt t="57730" x="9015413" y="6219825"/>
          <p14:tracePt t="57734" x="8997950" y="6246813"/>
          <p14:tracePt t="57738" x="8988425" y="6254750"/>
          <p14:tracePt t="57742" x="8980488" y="6280150"/>
          <p14:tracePt t="57745" x="8970963" y="6289675"/>
          <p14:tracePt t="57750" x="8963025" y="6307138"/>
          <p14:tracePt t="57755" x="8937625" y="6324600"/>
          <p14:tracePt t="57757" x="8910638" y="6332538"/>
          <p14:tracePt t="57761" x="8885238" y="6357938"/>
          <p14:tracePt t="57766" x="8867775" y="6367463"/>
          <p14:tracePt t="57769" x="8824913" y="6392863"/>
          <p14:tracePt t="57773" x="8799513" y="6418263"/>
          <p14:tracePt t="57777" x="8774113" y="6443663"/>
          <p14:tracePt t="57782" x="8739188" y="6470650"/>
          <p14:tracePt t="57785" x="8713788" y="6478588"/>
          <p14:tracePt t="57789" x="8678863" y="6503988"/>
          <p14:tracePt t="57793" x="8636000" y="6530975"/>
          <p14:tracePt t="57799" x="8618538" y="6548438"/>
          <p14:tracePt t="57802" x="8593138" y="6564313"/>
          <p14:tracePt t="57805" x="8566150" y="6581775"/>
          <p14:tracePt t="57809" x="8558213" y="6581775"/>
          <p14:tracePt t="57815" x="8532813" y="6599238"/>
          <p14:tracePt t="57819" x="8515350" y="6599238"/>
          <p14:tracePt t="57821" x="8505825" y="6608763"/>
          <p14:tracePt t="57825" x="8480425" y="6624638"/>
          <p14:tracePt t="57830" x="8472488" y="6624638"/>
          <p14:tracePt t="57834" x="8462963" y="6634163"/>
          <p14:tracePt t="57838" x="8455025" y="6642100"/>
          <p14:tracePt t="57842" x="8445500" y="6642100"/>
          <p14:tracePt t="57846" x="8428038" y="6651625"/>
          <p14:tracePt t="57850" x="8420100" y="6651625"/>
          <p14:tracePt t="57853" x="8402638" y="6651625"/>
          <p14:tracePt t="57858" x="8394700" y="6659563"/>
          <p14:tracePt t="57862" x="8385175" y="6659563"/>
          <p14:tracePt t="57866" x="8367713" y="6659563"/>
          <p14:tracePt t="57869" x="8359775" y="6659563"/>
          <p14:tracePt t="57873" x="8351838" y="6659563"/>
          <p14:tracePt t="57877" x="8334375" y="6659563"/>
          <p14:tracePt t="57882" x="8324850" y="6659563"/>
          <p14:tracePt t="57890" x="8307388" y="6659563"/>
          <p14:tracePt t="57894" x="8299450" y="6659563"/>
          <p14:tracePt t="57899" x="8291513" y="6659563"/>
          <p14:tracePt t="57902" x="8281988" y="6659563"/>
          <p14:tracePt t="57905" x="8264525" y="6659563"/>
          <p14:tracePt t="57909" x="8247063" y="6659563"/>
          <p14:tracePt t="57916" x="8239125" y="6659563"/>
          <p14:tracePt t="57918" x="8231188" y="6651625"/>
          <p14:tracePt t="57921" x="8221663" y="6642100"/>
          <p14:tracePt t="57926" x="8221663" y="6634163"/>
          <p14:tracePt t="57930" x="8213725" y="6616700"/>
          <p14:tracePt t="57935" x="8204200" y="6599238"/>
          <p14:tracePt t="57939" x="8186738" y="6591300"/>
          <p14:tracePt t="57944" x="8178800" y="6564313"/>
          <p14:tracePt t="57947" x="8170863" y="6556375"/>
          <p14:tracePt t="57956" x="8135938" y="6513513"/>
          <p14:tracePt t="57960" x="8126413" y="6488113"/>
          <p14:tracePt t="57965" x="8101013" y="6461125"/>
          <p14:tracePt t="57968" x="8093075" y="6443663"/>
          <p14:tracePt t="57975" x="8066088" y="6418263"/>
          <p14:tracePt t="57978" x="8058150" y="6400800"/>
          <p14:tracePt t="57982" x="8032750" y="6384925"/>
          <p14:tracePt t="57987" x="8023225" y="6375400"/>
          <p14:tracePt t="57989" x="8015288" y="6357938"/>
          <p14:tracePt t="57993" x="8015288" y="6350000"/>
          <p14:tracePt t="57999" x="8005763" y="6340475"/>
          <p14:tracePt t="58002" x="7997825" y="6324600"/>
          <p14:tracePt t="58005" x="7980363" y="6315075"/>
          <p14:tracePt t="58009" x="7972425" y="6307138"/>
          <p14:tracePt t="58016" x="7962900" y="6289675"/>
          <p14:tracePt t="58018" x="7954963" y="6272213"/>
          <p14:tracePt t="58021" x="7954963" y="6254750"/>
          <p14:tracePt t="58034" x="7937500" y="6186488"/>
          <p14:tracePt t="58038" x="7937500" y="6151563"/>
          <p14:tracePt t="58041" x="7929563" y="6108700"/>
          <p14:tracePt t="58046" x="7929563" y="6073775"/>
          <p14:tracePt t="58050" x="7929563" y="6022975"/>
          <p14:tracePt t="58053" x="7929563" y="5988050"/>
          <p14:tracePt t="58057" x="7929563" y="5935663"/>
          <p14:tracePt t="58061" x="7929563" y="5884863"/>
          <p14:tracePt t="58066" x="7929563" y="5815013"/>
          <p14:tracePt t="58069" x="7929563" y="5721350"/>
          <p14:tracePt t="58073" x="7929563" y="5626100"/>
          <p14:tracePt t="58078" x="7929563" y="5530850"/>
          <p14:tracePt t="58083" x="7929563" y="5437188"/>
          <p14:tracePt t="58086" x="7929563" y="5367338"/>
          <p14:tracePt t="58094" x="7929563" y="5160963"/>
          <p14:tracePt t="58099" x="7929563" y="5091113"/>
          <p14:tracePt t="58101" x="7929563" y="4997450"/>
          <p14:tracePt t="58117" x="7929563" y="4773613"/>
          <p14:tracePt t="58118" x="7929563" y="4695825"/>
          <p14:tracePt t="58122" x="7929563" y="4610100"/>
          <p14:tracePt t="58126" x="7929563" y="4514850"/>
          <p14:tracePt t="58132" x="7929563" y="4437063"/>
          <p14:tracePt t="58135" x="7929563" y="4351338"/>
          <p14:tracePt t="58137" x="7929563" y="4273550"/>
          <p14:tracePt t="58141" x="7929563" y="4203700"/>
          <p14:tracePt t="58145" x="7929563" y="4110038"/>
          <p14:tracePt t="58150" x="7929563" y="4040188"/>
          <p14:tracePt t="58199" x="7912100" y="3662363"/>
          <p14:tracePt t="58209" x="7912100" y="3454400"/>
          <p14:tracePt t="58217" x="7894638" y="3265488"/>
          <p14:tracePt t="58251" x="7894638" y="3084513"/>
          <p14:tracePt t="58255" x="7894638" y="3014663"/>
          <p14:tracePt t="58266" x="7894638" y="2851150"/>
          <p14:tracePt t="58270" x="7894638" y="2800350"/>
          <p14:tracePt t="58274" x="7894638" y="2765425"/>
          <p14:tracePt t="58277" x="7894638" y="2740025"/>
          <p14:tracePt t="58315" x="7894638" y="2670175"/>
          <p14:tracePt t="58320" x="7894638" y="2654300"/>
          <p14:tracePt t="58330" x="7912100" y="2593975"/>
          <p14:tracePt t="58335" x="7929563" y="2559050"/>
          <p14:tracePt t="58379" x="7954963" y="2498725"/>
          <p14:tracePt t="58386" x="7980363" y="2481263"/>
          <p14:tracePt t="58395" x="8023225" y="2403475"/>
          <p14:tracePt t="58400" x="8032750" y="2378075"/>
          <p14:tracePt t="58443" x="8050213" y="2360613"/>
          <p14:tracePt t="58448" x="8058150" y="2343150"/>
          <p14:tracePt t="58458" x="8075613" y="2325688"/>
          <p14:tracePt t="58462" x="8093075" y="2317750"/>
          <p14:tracePt t="58523" x="8110538" y="2282825"/>
          <p14:tracePt t="58528" x="8118475" y="2274888"/>
          <p14:tracePt t="58571" x="8143875" y="2257425"/>
          <p14:tracePt t="58576" x="8153400" y="2247900"/>
          <p14:tracePt t="58587" x="8186738" y="2239963"/>
          <p14:tracePt t="58594" x="8196263" y="2239963"/>
          <p14:tracePt t="58635" x="8221663" y="2232025"/>
          <p14:tracePt t="58642" x="8231188" y="2222500"/>
          <p14:tracePt t="58650" x="8239125" y="2205038"/>
          <p14:tracePt t="58657" x="8247063" y="2205038"/>
          <p14:tracePt t="58698" x="8256588" y="2205038"/>
          <p14:tracePt t="58703" x="8264525" y="2205038"/>
          <p14:tracePt t="58710" x="8274050" y="2205038"/>
          <p14:tracePt t="58726" x="8299450" y="2205038"/>
          <p14:tracePt t="58731" x="8307388" y="2205038"/>
          <p14:tracePt t="58752" x="8324850" y="2222500"/>
          <p14:tracePt t="58757" x="8342313" y="2247900"/>
          <p14:tracePt t="58757" x="8351838" y="2257425"/>
          <p14:tracePt t="58761" x="8359775" y="2274888"/>
          <p14:tracePt t="58799" x="8359775" y="2317750"/>
          <p14:tracePt t="58805" x="8359775" y="2335213"/>
          <p14:tracePt t="58820" x="8385175" y="2420938"/>
          <p14:tracePt t="58827" x="8394700" y="2473325"/>
          <p14:tracePt t="58831" x="8412163" y="2498725"/>
          <p14:tracePt t="58838" x="8420100" y="2533650"/>
          <p14:tracePt t="58864" x="8420100" y="2627313"/>
          <p14:tracePt t="58871" x="8420100" y="2662238"/>
          <p14:tracePt t="58879" x="8455025" y="2825750"/>
          <p14:tracePt t="58891" x="8480425" y="3067050"/>
          <p14:tracePt t="58895" x="8480425" y="3135313"/>
          <p14:tracePt t="58904" x="8480425" y="3230563"/>
          <p14:tracePt t="58908" x="8480425" y="3436938"/>
          <p14:tracePt t="58911" x="8480425" y="3532188"/>
          <p14:tracePt t="58926" x="8480425" y="3756025"/>
          <p14:tracePt t="58931" x="8480425" y="3851275"/>
          <p14:tracePt t="58940" x="8480425" y="4014788"/>
          <p14:tracePt t="58944" x="8480425" y="4110038"/>
          <p14:tracePt t="58946" x="8480425" y="4178300"/>
          <p14:tracePt t="58951" x="8480425" y="4256088"/>
          <p14:tracePt t="58954" x="8480425" y="4324350"/>
          <p14:tracePt t="58959" x="8480425" y="4394200"/>
          <p14:tracePt t="58962" x="8480425" y="4462463"/>
          <p14:tracePt t="58970" x="8480425" y="4540250"/>
          <p14:tracePt t="58971" x="8480425" y="4610100"/>
          <p14:tracePt t="58974" x="8480425" y="4678363"/>
          <p14:tracePt t="58978" x="8480425" y="4773613"/>
          <p14:tracePt t="58984" x="8480425" y="4867275"/>
          <p14:tracePt t="58986" x="8480425" y="4962525"/>
          <p14:tracePt t="58991" x="8480425" y="5048250"/>
          <p14:tracePt t="58994" x="8480425" y="5143500"/>
          <p14:tracePt t="59003" x="8480425" y="5307013"/>
          <p14:tracePt t="59006" x="8497888" y="5384800"/>
          <p14:tracePt t="59009" x="8497888" y="5453063"/>
          <p14:tracePt t="59014" x="8497888" y="5530850"/>
          <p14:tracePt t="59019" x="8497888" y="5583238"/>
          <p14:tracePt t="59021" x="8515350" y="5634038"/>
          <p14:tracePt t="59025" x="8515350" y="5703888"/>
          <p14:tracePt t="59029" x="8523288" y="5737225"/>
          <p14:tracePt t="59034" x="8523288" y="5789613"/>
          <p14:tracePt t="59037" x="8523288" y="5842000"/>
          <p14:tracePt t="59047" x="8523288" y="5970588"/>
          <p14:tracePt t="59056" x="8523288" y="6073775"/>
          <p14:tracePt t="59060" x="8523288" y="6143625"/>
          <p14:tracePt t="59063" x="8523288" y="6211888"/>
          <p14:tracePt t="59072" x="8540750" y="6332538"/>
          <p14:tracePt t="59074" x="8540750" y="6384925"/>
          <p14:tracePt t="59078" x="8540750" y="6435725"/>
          <p14:tracePt t="59084" x="8540750" y="6488113"/>
          <p14:tracePt t="59087" x="8540750" y="6530975"/>
          <p14:tracePt t="59090" x="8540750" y="6564313"/>
          <p14:tracePt t="59094" x="8540750" y="6581775"/>
          <p14:tracePt t="59100" x="8540750" y="6624638"/>
          <p14:tracePt t="59102" x="8532813" y="6642100"/>
          <p14:tracePt t="59110" x="8532813" y="6694488"/>
          <p14:tracePt t="59114" x="8523288" y="6737350"/>
          <p14:tracePt t="59118" x="8505825" y="6762750"/>
          <p14:tracePt t="59122" x="8497888" y="6797675"/>
          <p14:tracePt t="59126" x="8480425" y="6832600"/>
          <p14:tracePt t="59612" x="5438775" y="6564313"/>
          <p14:tracePt t="59618" x="5032375" y="6392863"/>
          <p14:tracePt t="59628" x="4627563" y="6194425"/>
          <p14:tracePt t="59659" x="4162425" y="5884863"/>
          <p14:tracePt t="59667" x="4016375" y="5772150"/>
          <p14:tracePt t="59679" x="3387725" y="5186363"/>
          <p14:tracePt t="59689" x="3162300" y="4867275"/>
          <p14:tracePt t="59693" x="3051175" y="4695825"/>
          <p14:tracePt t="59722" x="2740025" y="3902075"/>
          <p14:tracePt t="59726" x="2619375" y="3567113"/>
          <p14:tracePt t="59735" x="2317750" y="2765425"/>
          <p14:tracePt t="59738" x="2239963" y="2549525"/>
          <p14:tracePt t="59741" x="2163763" y="2360613"/>
          <p14:tracePt t="59745" x="2085975" y="2171700"/>
          <p14:tracePt t="59750" x="2025650" y="1981200"/>
          <p14:tracePt t="59754" x="1973263" y="1792288"/>
          <p14:tracePt t="59759" x="1895475" y="1628775"/>
          <p14:tracePt t="59763" x="1844675" y="1438275"/>
          <p14:tracePt t="59775" x="1654175" y="955675"/>
          <p14:tracePt t="59779" x="1620838" y="819150"/>
          <p14:tracePt t="59786" x="1585913" y="671513"/>
          <p14:tracePt t="59792" x="1550988" y="414338"/>
          <p14:tracePt t="59794" x="1550988" y="276225"/>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600" dirty="0"/>
              <a:t>デジタル庁の</a:t>
            </a:r>
            <a:r>
              <a:rPr lang="en-US" altLang="ja-JP" sz="3600" dirty="0"/>
              <a:t>Well-being</a:t>
            </a:r>
            <a:r>
              <a:rPr lang="ja-JP" altLang="en-US" sz="3600" dirty="0" smtClean="0"/>
              <a:t>指標活用のスキーム</a:t>
            </a:r>
            <a:endParaRPr kumimoji="1" lang="ja-JP" altLang="en-US" sz="3600" dirty="0"/>
          </a:p>
        </p:txBody>
      </p:sp>
      <p:sp>
        <p:nvSpPr>
          <p:cNvPr id="6" name="コンテンツ プレースホルダー 5"/>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1196976"/>
            <a:ext cx="11801129" cy="5455798"/>
          </a:xfrm>
          <a:prstGeom prst="rect">
            <a:avLst/>
          </a:prstGeom>
        </p:spPr>
      </p:pic>
      <p:sp>
        <p:nvSpPr>
          <p:cNvPr id="5" name="テキスト ボックス 4"/>
          <p:cNvSpPr txBox="1"/>
          <p:nvPr/>
        </p:nvSpPr>
        <p:spPr>
          <a:xfrm>
            <a:off x="5029199" y="2276060"/>
            <a:ext cx="6897757" cy="2308324"/>
          </a:xfrm>
          <a:prstGeom prst="rect">
            <a:avLst/>
          </a:prstGeom>
          <a:solidFill>
            <a:srgbClr val="FFFF00"/>
          </a:solidFill>
        </p:spPr>
        <p:txBody>
          <a:bodyPr wrap="square" rtlCol="0">
            <a:spAutoFit/>
          </a:bodyPr>
          <a:lstStyle/>
          <a:p>
            <a:r>
              <a:rPr kumimoji="1" lang="ja-JP" altLang="en-US" sz="2400" dirty="0" smtClean="0"/>
              <a:t>グループ群ごとに、優先</a:t>
            </a:r>
            <a:r>
              <a:rPr lang="ja-JP" altLang="en-US" sz="2400" dirty="0" smtClean="0"/>
              <a:t>事業</a:t>
            </a:r>
            <a:r>
              <a:rPr lang="ja-JP" altLang="en-US" sz="2400" dirty="0"/>
              <a:t>とその</a:t>
            </a:r>
            <a:r>
              <a:rPr lang="en-US" altLang="ja-JP" sz="2400" dirty="0" smtClean="0"/>
              <a:t>KPI</a:t>
            </a:r>
            <a:r>
              <a:rPr lang="ja-JP" altLang="en-US" sz="2400" dirty="0" smtClean="0"/>
              <a:t>などを提示</a:t>
            </a:r>
            <a:endParaRPr lang="en-US" altLang="ja-JP" sz="2400" dirty="0" smtClean="0"/>
          </a:p>
          <a:p>
            <a:r>
              <a:rPr lang="en-US" altLang="ja-JP" sz="2400" dirty="0"/>
              <a:t>	</a:t>
            </a:r>
            <a:r>
              <a:rPr lang="ja-JP" altLang="en-US" sz="2400" dirty="0" smtClean="0"/>
              <a:t>見える化</a:t>
            </a:r>
            <a:endParaRPr lang="en-US" altLang="ja-JP" sz="2400" dirty="0" smtClean="0"/>
          </a:p>
          <a:p>
            <a:endParaRPr lang="en-US" altLang="ja-JP" sz="2400" dirty="0"/>
          </a:p>
          <a:p>
            <a:r>
              <a:rPr lang="ja-JP" altLang="en-US" sz="2400" dirty="0" smtClean="0"/>
              <a:t>同じグループに属する市町との連携、意見交換強化</a:t>
            </a:r>
            <a:endParaRPr lang="en-US" altLang="ja-JP" sz="2400" dirty="0" smtClean="0"/>
          </a:p>
          <a:p>
            <a:r>
              <a:rPr lang="en-US" altLang="ja-JP" sz="2400" dirty="0" smtClean="0"/>
              <a:t>	</a:t>
            </a:r>
            <a:r>
              <a:rPr lang="ja-JP" altLang="en-US" sz="2400" dirty="0" smtClean="0"/>
              <a:t>好事例等の交流</a:t>
            </a:r>
            <a:endParaRPr lang="en-US" altLang="ja-JP" sz="2400" dirty="0" smtClean="0"/>
          </a:p>
          <a:p>
            <a:endParaRPr lang="en-US" altLang="ja-JP" sz="2400" dirty="0" smtClean="0"/>
          </a:p>
        </p:txBody>
      </p:sp>
    </p:spTree>
    <p:extLst>
      <p:ext uri="{BB962C8B-B14F-4D97-AF65-F5344CB8AC3E}">
        <p14:creationId xmlns:p14="http://schemas.microsoft.com/office/powerpoint/2010/main" val="2345234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kumimoji="1" lang="ja-JP" altLang="en-US" dirty="0" smtClean="0"/>
              <a:t>今年度検討（案）</a:t>
            </a:r>
            <a:endParaRPr kumimoji="1" lang="ja-JP" altLang="en-US" dirty="0"/>
          </a:p>
        </p:txBody>
      </p:sp>
      <p:sp>
        <p:nvSpPr>
          <p:cNvPr id="5" name="コンテンツ プレースホルダー 4"/>
          <p:cNvSpPr>
            <a:spLocks noGrp="1"/>
          </p:cNvSpPr>
          <p:nvPr>
            <p:ph idx="1"/>
          </p:nvPr>
        </p:nvSpPr>
        <p:spPr>
          <a:xfrm>
            <a:off x="619539" y="987419"/>
            <a:ext cx="10939670" cy="5582346"/>
          </a:xfrm>
        </p:spPr>
        <p:txBody>
          <a:bodyPr>
            <a:normAutofit fontScale="92500" lnSpcReduction="10000"/>
          </a:bodyPr>
          <a:lstStyle/>
          <a:p>
            <a:r>
              <a:rPr kumimoji="1" lang="ja-JP" altLang="en-US" dirty="0" smtClean="0"/>
              <a:t>マップ調査＋健診＋</a:t>
            </a:r>
            <a:r>
              <a:rPr kumimoji="1" lang="en-US" altLang="ja-JP" dirty="0" smtClean="0"/>
              <a:t>LWCI</a:t>
            </a:r>
            <a:r>
              <a:rPr kumimoji="1" lang="ja-JP" altLang="en-US" dirty="0" smtClean="0"/>
              <a:t>項目</a:t>
            </a:r>
            <a:endParaRPr kumimoji="1" lang="en-US" altLang="ja-JP" dirty="0" smtClean="0"/>
          </a:p>
          <a:p>
            <a:pPr lvl="1"/>
            <a:r>
              <a:rPr lang="ja-JP" altLang="en-US" dirty="0"/>
              <a:t>指標</a:t>
            </a:r>
            <a:r>
              <a:rPr lang="ja-JP" altLang="en-US" dirty="0" smtClean="0"/>
              <a:t>選定</a:t>
            </a:r>
            <a:endParaRPr lang="en-US" altLang="ja-JP" dirty="0" smtClean="0"/>
          </a:p>
          <a:p>
            <a:pPr lvl="1"/>
            <a:r>
              <a:rPr kumimoji="1" lang="ja-JP" altLang="en-US" dirty="0" smtClean="0"/>
              <a:t>県内市町のグルーピング</a:t>
            </a:r>
            <a:endParaRPr kumimoji="1" lang="en-US" altLang="ja-JP" dirty="0" smtClean="0"/>
          </a:p>
          <a:p>
            <a:pPr lvl="1"/>
            <a:r>
              <a:rPr lang="ja-JP" altLang="en-US" dirty="0" smtClean="0"/>
              <a:t>グルーピング</a:t>
            </a:r>
            <a:endParaRPr lang="en-US" altLang="ja-JP" dirty="0" smtClean="0"/>
          </a:p>
          <a:p>
            <a:pPr lvl="2"/>
            <a:r>
              <a:rPr kumimoji="1" lang="ja-JP" altLang="en-US" dirty="0" smtClean="0"/>
              <a:t>群</a:t>
            </a:r>
            <a:r>
              <a:rPr lang="ja-JP" altLang="en-US" dirty="0"/>
              <a:t>別</a:t>
            </a:r>
            <a:r>
              <a:rPr lang="ja-JP" altLang="en-US" dirty="0" smtClean="0"/>
              <a:t>の健診指標、死亡率等の比較</a:t>
            </a:r>
            <a:endParaRPr lang="en-US" altLang="ja-JP" dirty="0" smtClean="0"/>
          </a:p>
          <a:p>
            <a:endParaRPr lang="en-US" altLang="ja-JP" dirty="0" smtClean="0"/>
          </a:p>
          <a:p>
            <a:r>
              <a:rPr lang="en-US" altLang="ja-JP" dirty="0" smtClean="0"/>
              <a:t>LWCI</a:t>
            </a:r>
            <a:r>
              <a:rPr lang="ja-JP" altLang="en-US" dirty="0" smtClean="0"/>
              <a:t>項目からの項目選定</a:t>
            </a:r>
            <a:endParaRPr lang="en-US" altLang="ja-JP" dirty="0" smtClean="0"/>
          </a:p>
          <a:p>
            <a:pPr lvl="1"/>
            <a:r>
              <a:rPr lang="ja-JP" altLang="en-US" dirty="0" smtClean="0"/>
              <a:t>客観指標の吟味（使用できそうな項目の選定）</a:t>
            </a:r>
            <a:endParaRPr lang="en-US" altLang="ja-JP" dirty="0" smtClean="0"/>
          </a:p>
          <a:p>
            <a:pPr lvl="2"/>
            <a:r>
              <a:rPr lang="ja-JP" altLang="en-US" dirty="0" smtClean="0"/>
              <a:t>主観・客観で乖離のある項目</a:t>
            </a:r>
            <a:r>
              <a:rPr lang="en-US" altLang="ja-JP" dirty="0" smtClean="0"/>
              <a:t>-----×</a:t>
            </a:r>
            <a:endParaRPr lang="en-US" altLang="ja-JP" dirty="0"/>
          </a:p>
          <a:p>
            <a:pPr lvl="2"/>
            <a:r>
              <a:rPr lang="ja-JP" altLang="en-US" dirty="0" smtClean="0"/>
              <a:t>地域差がある項目</a:t>
            </a:r>
            <a:r>
              <a:rPr lang="en-US" altLang="ja-JP" dirty="0" smtClean="0"/>
              <a:t>-----</a:t>
            </a:r>
            <a:r>
              <a:rPr lang="ja-JP" altLang="en-US" dirty="0" smtClean="0"/>
              <a:t>差を検出できる</a:t>
            </a:r>
            <a:endParaRPr lang="en-US" altLang="ja-JP" dirty="0" smtClean="0"/>
          </a:p>
          <a:p>
            <a:pPr lvl="2"/>
            <a:r>
              <a:rPr lang="ja-JP" altLang="en-US" dirty="0" smtClean="0"/>
              <a:t>死亡率、健診項目などとの相関</a:t>
            </a:r>
            <a:endParaRPr lang="en-US" altLang="ja-JP" dirty="0" smtClean="0"/>
          </a:p>
          <a:p>
            <a:pPr lvl="1"/>
            <a:r>
              <a:rPr kumimoji="1" lang="ja-JP" altLang="en-US" dirty="0"/>
              <a:t>主観</a:t>
            </a:r>
            <a:r>
              <a:rPr kumimoji="1" lang="ja-JP" altLang="en-US" dirty="0" smtClean="0"/>
              <a:t>指標</a:t>
            </a:r>
            <a:r>
              <a:rPr lang="ja-JP" altLang="en-US" dirty="0" smtClean="0"/>
              <a:t>（マップ調査等への採用）</a:t>
            </a:r>
            <a:endParaRPr lang="en-US" altLang="ja-JP" dirty="0"/>
          </a:p>
          <a:p>
            <a:endParaRPr lang="en-US" altLang="ja-JP" dirty="0" smtClean="0"/>
          </a:p>
          <a:p>
            <a:r>
              <a:rPr lang="ja-JP" altLang="en-US" dirty="0" smtClean="0"/>
              <a:t>地域はく奪指標の算出</a:t>
            </a:r>
            <a:endParaRPr lang="en-US" altLang="ja-JP" dirty="0" smtClean="0"/>
          </a:p>
          <a:p>
            <a:r>
              <a:rPr kumimoji="1" lang="ja-JP" altLang="en-US" dirty="0"/>
              <a:t>環境</a:t>
            </a:r>
            <a:r>
              <a:rPr kumimoji="1" lang="ja-JP" altLang="en-US" dirty="0" smtClean="0"/>
              <a:t>指標（試み）</a:t>
            </a:r>
            <a:endParaRPr kumimoji="1" lang="en-US" altLang="ja-JP" dirty="0" smtClean="0"/>
          </a:p>
        </p:txBody>
      </p:sp>
      <p:sp>
        <p:nvSpPr>
          <p:cNvPr id="2" name="テキスト ボックス 1"/>
          <p:cNvSpPr txBox="1"/>
          <p:nvPr/>
        </p:nvSpPr>
        <p:spPr>
          <a:xfrm>
            <a:off x="7967869" y="2236306"/>
            <a:ext cx="3887774" cy="3416320"/>
          </a:xfrm>
          <a:prstGeom prst="rect">
            <a:avLst/>
          </a:prstGeom>
          <a:solidFill>
            <a:schemeClr val="accent4">
              <a:lumMod val="20000"/>
              <a:lumOff val="80000"/>
            </a:schemeClr>
          </a:solidFill>
        </p:spPr>
        <p:txBody>
          <a:bodyPr wrap="square" rtlCol="0">
            <a:spAutoFit/>
          </a:bodyPr>
          <a:lstStyle/>
          <a:p>
            <a:r>
              <a:rPr lang="ja-JP" altLang="en-US" sz="2400" dirty="0">
                <a:latin typeface="BIZ UDPゴシック" panose="020B0400000000000000" pitchFamily="50" charset="-128"/>
                <a:ea typeface="BIZ UDPゴシック" panose="020B0400000000000000" pitchFamily="50" charset="-128"/>
              </a:rPr>
              <a:t>①</a:t>
            </a:r>
            <a:r>
              <a:rPr lang="ja-JP" altLang="en-US" sz="2400" dirty="0" smtClean="0">
                <a:latin typeface="BIZ UDPゴシック" panose="020B0400000000000000" pitchFamily="50" charset="-128"/>
                <a:ea typeface="BIZ UDPゴシック" panose="020B0400000000000000" pitchFamily="50" charset="-128"/>
              </a:rPr>
              <a:t>市町指標（案）の算出</a:t>
            </a:r>
            <a:endParaRPr lang="en-US" altLang="ja-JP" sz="2400" dirty="0" smtClean="0">
              <a:latin typeface="BIZ UDPゴシック" panose="020B0400000000000000" pitchFamily="50" charset="-128"/>
              <a:ea typeface="BIZ UDPゴシック" panose="020B0400000000000000" pitchFamily="50" charset="-128"/>
            </a:endParaRPr>
          </a:p>
          <a:p>
            <a:r>
              <a:rPr lang="ja-JP" altLang="en-US" sz="2400" dirty="0" smtClean="0">
                <a:latin typeface="BIZ UDPゴシック" panose="020B0400000000000000" pitchFamily="50" charset="-128"/>
                <a:ea typeface="BIZ UDPゴシック" panose="020B0400000000000000" pitchFamily="50" charset="-128"/>
              </a:rPr>
              <a:t>②健康指標との関連検討</a:t>
            </a:r>
            <a:endParaRPr lang="en-US" altLang="ja-JP" sz="2400" dirty="0" smtClean="0">
              <a:latin typeface="BIZ UDPゴシック" panose="020B0400000000000000" pitchFamily="50" charset="-128"/>
              <a:ea typeface="BIZ UDPゴシック" panose="020B0400000000000000" pitchFamily="50" charset="-128"/>
            </a:endParaRPr>
          </a:p>
          <a:p>
            <a:r>
              <a:rPr lang="ja-JP" altLang="en-US" sz="2400" dirty="0" smtClean="0">
                <a:latin typeface="BIZ UDPゴシック" panose="020B0400000000000000" pitchFamily="50" charset="-128"/>
                <a:ea typeface="BIZ UDPゴシック" panose="020B0400000000000000" pitchFamily="50" charset="-128"/>
              </a:rPr>
              <a:t>③指標特性の評価</a:t>
            </a:r>
            <a:endParaRPr lang="en-US" altLang="ja-JP" sz="2400" dirty="0" smtClean="0">
              <a:latin typeface="BIZ UDPゴシック" panose="020B0400000000000000" pitchFamily="50" charset="-128"/>
              <a:ea typeface="BIZ UDPゴシック" panose="020B0400000000000000" pitchFamily="50" charset="-128"/>
            </a:endParaRPr>
          </a:p>
          <a:p>
            <a:r>
              <a:rPr lang="en-US" altLang="ja-JP" sz="2400" dirty="0">
                <a:latin typeface="BIZ UDPゴシック" panose="020B0400000000000000" pitchFamily="50" charset="-128"/>
                <a:ea typeface="BIZ UDPゴシック" panose="020B0400000000000000" pitchFamily="50" charset="-128"/>
              </a:rPr>
              <a:t>	</a:t>
            </a:r>
            <a:r>
              <a:rPr lang="ja-JP" altLang="en-US" sz="2400" dirty="0" smtClean="0">
                <a:latin typeface="BIZ UDPゴシック" panose="020B0400000000000000" pitchFamily="50" charset="-128"/>
                <a:ea typeface="BIZ UDPゴシック" panose="020B0400000000000000" pitchFamily="50" charset="-128"/>
              </a:rPr>
              <a:t>・算出のしやすさ</a:t>
            </a:r>
            <a:endParaRPr lang="en-US" altLang="ja-JP" sz="2400" dirty="0" smtClean="0">
              <a:latin typeface="BIZ UDPゴシック" panose="020B0400000000000000" pitchFamily="50" charset="-128"/>
              <a:ea typeface="BIZ UDPゴシック" panose="020B0400000000000000" pitchFamily="50" charset="-128"/>
            </a:endParaRPr>
          </a:p>
          <a:p>
            <a:r>
              <a:rPr lang="en-US" altLang="ja-JP" sz="2400" dirty="0" smtClean="0">
                <a:latin typeface="BIZ UDPゴシック" panose="020B0400000000000000" pitchFamily="50" charset="-128"/>
                <a:ea typeface="BIZ UDPゴシック" panose="020B0400000000000000" pitchFamily="50" charset="-128"/>
              </a:rPr>
              <a:t>	</a:t>
            </a:r>
            <a:r>
              <a:rPr lang="ja-JP" altLang="en-US" sz="2400" dirty="0" smtClean="0">
                <a:latin typeface="BIZ UDPゴシック" panose="020B0400000000000000" pitchFamily="50" charset="-128"/>
                <a:ea typeface="BIZ UDPゴシック" panose="020B0400000000000000" pitchFamily="50" charset="-128"/>
              </a:rPr>
              <a:t>・ばらつき</a:t>
            </a:r>
            <a:endParaRPr lang="en-US" altLang="ja-JP" sz="2400" dirty="0" smtClean="0">
              <a:latin typeface="BIZ UDPゴシック" panose="020B0400000000000000" pitchFamily="50" charset="-128"/>
              <a:ea typeface="BIZ UDPゴシック" panose="020B0400000000000000" pitchFamily="50" charset="-128"/>
            </a:endParaRPr>
          </a:p>
          <a:p>
            <a:endParaRPr lang="en-US" altLang="ja-JP" sz="2400" dirty="0">
              <a:latin typeface="BIZ UDPゴシック" panose="020B0400000000000000" pitchFamily="50" charset="-128"/>
              <a:ea typeface="BIZ UDPゴシック" panose="020B0400000000000000" pitchFamily="50" charset="-128"/>
            </a:endParaRPr>
          </a:p>
          <a:p>
            <a:r>
              <a:rPr lang="ja-JP" altLang="en-US" sz="2400" dirty="0" smtClean="0">
                <a:latin typeface="BIZ UDPゴシック" panose="020B0400000000000000" pitchFamily="50" charset="-128"/>
                <a:ea typeface="BIZ UDPゴシック" panose="020B0400000000000000" pitchFamily="50" charset="-128"/>
              </a:rPr>
              <a:t>④市町のグルーピング</a:t>
            </a:r>
            <a:endParaRPr lang="en-US" altLang="ja-JP" sz="2400" dirty="0" smtClean="0">
              <a:latin typeface="BIZ UDPゴシック" panose="020B0400000000000000" pitchFamily="50" charset="-128"/>
              <a:ea typeface="BIZ UDPゴシック" panose="020B0400000000000000" pitchFamily="50" charset="-128"/>
            </a:endParaRPr>
          </a:p>
          <a:p>
            <a:r>
              <a:rPr kumimoji="1" lang="en-US" altLang="ja-JP" sz="2400" dirty="0">
                <a:latin typeface="BIZ UDPゴシック" panose="020B0400000000000000" pitchFamily="50" charset="-128"/>
                <a:ea typeface="BIZ UDPゴシック" panose="020B0400000000000000" pitchFamily="50" charset="-128"/>
              </a:rPr>
              <a:t>	</a:t>
            </a:r>
            <a:r>
              <a:rPr kumimoji="1" lang="ja-JP" altLang="en-US" sz="2400" dirty="0" smtClean="0">
                <a:latin typeface="BIZ UDPゴシック" panose="020B0400000000000000" pitchFamily="50" charset="-128"/>
                <a:ea typeface="BIZ UDPゴシック" panose="020B0400000000000000" pitchFamily="50" charset="-128"/>
              </a:rPr>
              <a:t>グループ間評価</a:t>
            </a:r>
            <a:endParaRPr kumimoji="1" lang="en-US" altLang="ja-JP" sz="2400" dirty="0" smtClean="0">
              <a:latin typeface="BIZ UDPゴシック" panose="020B0400000000000000" pitchFamily="50" charset="-128"/>
              <a:ea typeface="BIZ UDPゴシック" panose="020B0400000000000000" pitchFamily="50" charset="-128"/>
            </a:endParaRPr>
          </a:p>
          <a:p>
            <a:r>
              <a:rPr lang="en-US" altLang="ja-JP" sz="2400" dirty="0">
                <a:latin typeface="BIZ UDPゴシック" panose="020B0400000000000000" pitchFamily="50" charset="-128"/>
                <a:ea typeface="BIZ UDPゴシック" panose="020B0400000000000000" pitchFamily="50" charset="-128"/>
              </a:rPr>
              <a:t>	</a:t>
            </a:r>
            <a:r>
              <a:rPr lang="ja-JP" altLang="en-US" sz="2400" dirty="0" smtClean="0">
                <a:latin typeface="BIZ UDPゴシック" panose="020B0400000000000000" pitchFamily="50" charset="-128"/>
                <a:ea typeface="BIZ UDPゴシック" panose="020B0400000000000000" pitchFamily="50" charset="-128"/>
              </a:rPr>
              <a:t>健康指標との関連性</a:t>
            </a:r>
            <a:endParaRPr kumimoji="1" lang="ja-JP" altLang="en-US" sz="16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97461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8">
            <a:extLst>
              <a:ext uri="{FF2B5EF4-FFF2-40B4-BE49-F238E27FC236}">
                <a16:creationId xmlns:a16="http://schemas.microsoft.com/office/drawing/2014/main" id="{7B543CDB-B4B8-C853-9254-BCC16286A92A}"/>
              </a:ext>
            </a:extLst>
          </p:cNvPr>
          <p:cNvGrpSpPr>
            <a:grpSpLocks noChangeAspect="1"/>
          </p:cNvGrpSpPr>
          <p:nvPr/>
        </p:nvGrpSpPr>
        <p:grpSpPr bwMode="auto">
          <a:xfrm>
            <a:off x="354156" y="1018710"/>
            <a:ext cx="5364778" cy="5730435"/>
            <a:chOff x="96" y="1156"/>
            <a:chExt cx="2681" cy="2229"/>
          </a:xfrm>
        </p:grpSpPr>
        <p:sp>
          <p:nvSpPr>
            <p:cNvPr id="14" name="AutoShape 7">
              <a:extLst>
                <a:ext uri="{FF2B5EF4-FFF2-40B4-BE49-F238E27FC236}">
                  <a16:creationId xmlns:a16="http://schemas.microsoft.com/office/drawing/2014/main" id="{ABC4F8A7-CEFF-B459-08EC-89331ECE2426}"/>
                </a:ext>
              </a:extLst>
            </p:cNvPr>
            <p:cNvSpPr>
              <a:spLocks noChangeAspect="1" noChangeArrowheads="1" noTextEdit="1"/>
            </p:cNvSpPr>
            <p:nvPr/>
          </p:nvSpPr>
          <p:spPr bwMode="auto">
            <a:xfrm>
              <a:off x="96" y="1156"/>
              <a:ext cx="2608" cy="2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5129" name="Picture 9">
              <a:extLst>
                <a:ext uri="{FF2B5EF4-FFF2-40B4-BE49-F238E27FC236}">
                  <a16:creationId xmlns:a16="http://schemas.microsoft.com/office/drawing/2014/main" id="{4716F120-28EC-EA5C-D5D6-2538F8272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64" t="2989" b="51172"/>
            <a:stretch/>
          </p:blipFill>
          <p:spPr bwMode="auto">
            <a:xfrm>
              <a:off x="107" y="1176"/>
              <a:ext cx="2670" cy="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4">
            <a:extLst>
              <a:ext uri="{FF2B5EF4-FFF2-40B4-BE49-F238E27FC236}">
                <a16:creationId xmlns:a16="http://schemas.microsoft.com/office/drawing/2014/main" id="{F484C8CA-C140-6311-A414-85BCED363912}"/>
              </a:ext>
            </a:extLst>
          </p:cNvPr>
          <p:cNvGrpSpPr>
            <a:grpSpLocks noChangeAspect="1"/>
          </p:cNvGrpSpPr>
          <p:nvPr/>
        </p:nvGrpSpPr>
        <p:grpSpPr bwMode="auto">
          <a:xfrm>
            <a:off x="5576889" y="1268759"/>
            <a:ext cx="5973980" cy="5680661"/>
            <a:chOff x="2553" y="1156"/>
            <a:chExt cx="3196" cy="2322"/>
          </a:xfrm>
        </p:grpSpPr>
        <p:sp>
          <p:nvSpPr>
            <p:cNvPr id="12" name="AutoShape 3">
              <a:extLst>
                <a:ext uri="{FF2B5EF4-FFF2-40B4-BE49-F238E27FC236}">
                  <a16:creationId xmlns:a16="http://schemas.microsoft.com/office/drawing/2014/main" id="{A468AD1C-EB05-3E43-696D-EBA3E20BAF42}"/>
                </a:ext>
              </a:extLst>
            </p:cNvPr>
            <p:cNvSpPr>
              <a:spLocks noChangeAspect="1" noChangeArrowheads="1" noTextEdit="1"/>
            </p:cNvSpPr>
            <p:nvPr/>
          </p:nvSpPr>
          <p:spPr bwMode="auto">
            <a:xfrm>
              <a:off x="2735" y="1156"/>
              <a:ext cx="2935" cy="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5125" name="Picture 5">
              <a:extLst>
                <a:ext uri="{FF2B5EF4-FFF2-40B4-BE49-F238E27FC236}">
                  <a16:creationId xmlns:a16="http://schemas.microsoft.com/office/drawing/2014/main" id="{5D6C7BBB-F0BB-31A7-7AB9-D8054CB155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917"/>
            <a:stretch/>
          </p:blipFill>
          <p:spPr bwMode="auto">
            <a:xfrm>
              <a:off x="2553" y="1176"/>
              <a:ext cx="3196"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タイトル 1">
            <a:extLst>
              <a:ext uri="{FF2B5EF4-FFF2-40B4-BE49-F238E27FC236}">
                <a16:creationId xmlns:a16="http://schemas.microsoft.com/office/drawing/2014/main" id="{63DCBFE3-79D3-F7A8-C12F-2DC97BBD8821}"/>
              </a:ext>
            </a:extLst>
          </p:cNvPr>
          <p:cNvSpPr>
            <a:spLocks noGrp="1"/>
          </p:cNvSpPr>
          <p:nvPr>
            <p:ph type="title"/>
          </p:nvPr>
        </p:nvSpPr>
        <p:spPr>
          <a:xfrm>
            <a:off x="838200" y="365125"/>
            <a:ext cx="10515600" cy="380381"/>
          </a:xfrm>
        </p:spPr>
        <p:txBody>
          <a:bodyPr>
            <a:normAutofit fontScale="90000"/>
          </a:bodyPr>
          <a:lstStyle/>
          <a:p>
            <a:pPr algn="ctr"/>
            <a:r>
              <a:rPr kumimoji="1" lang="ja-JP" altLang="en-US" dirty="0">
                <a:latin typeface="BIZ UDPゴシック" panose="020B0400000000000000" pitchFamily="50" charset="-128"/>
                <a:ea typeface="BIZ UDPゴシック" panose="020B0400000000000000" pitchFamily="50" charset="-128"/>
              </a:rPr>
              <a:t>滋賀県（上段：男性</a:t>
            </a:r>
            <a:r>
              <a:rPr kumimoji="1" lang="en-US" altLang="ja-JP" dirty="0">
                <a:latin typeface="BIZ UDPゴシック" panose="020B0400000000000000" pitchFamily="50" charset="-128"/>
                <a:ea typeface="BIZ UDPゴシック" panose="020B0400000000000000" pitchFamily="50" charset="-128"/>
              </a:rPr>
              <a:t>, </a:t>
            </a:r>
            <a:r>
              <a:rPr kumimoji="1" lang="ja-JP" altLang="en-US" dirty="0">
                <a:latin typeface="BIZ UDPゴシック" panose="020B0400000000000000" pitchFamily="50" charset="-128"/>
                <a:ea typeface="BIZ UDPゴシック" panose="020B0400000000000000" pitchFamily="50" charset="-128"/>
              </a:rPr>
              <a:t>下段：女性）</a:t>
            </a:r>
          </a:p>
        </p:txBody>
      </p:sp>
      <p:sp>
        <p:nvSpPr>
          <p:cNvPr id="7" name="正方形/長方形 6">
            <a:extLst>
              <a:ext uri="{FF2B5EF4-FFF2-40B4-BE49-F238E27FC236}">
                <a16:creationId xmlns:a16="http://schemas.microsoft.com/office/drawing/2014/main" id="{3EDE9D66-51B0-C62C-6CE5-1C669314DA68}"/>
              </a:ext>
            </a:extLst>
          </p:cNvPr>
          <p:cNvSpPr/>
          <p:nvPr/>
        </p:nvSpPr>
        <p:spPr>
          <a:xfrm>
            <a:off x="3031137" y="1708673"/>
            <a:ext cx="1438955" cy="863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正方形/長方形 7">
            <a:extLst>
              <a:ext uri="{FF2B5EF4-FFF2-40B4-BE49-F238E27FC236}">
                <a16:creationId xmlns:a16="http://schemas.microsoft.com/office/drawing/2014/main" id="{E614918B-4EBD-4187-EFA4-84860E3965A0}"/>
              </a:ext>
            </a:extLst>
          </p:cNvPr>
          <p:cNvSpPr/>
          <p:nvPr/>
        </p:nvSpPr>
        <p:spPr>
          <a:xfrm>
            <a:off x="6095999" y="1708673"/>
            <a:ext cx="1112711" cy="9388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9" name="正方形/長方形 8">
            <a:extLst>
              <a:ext uri="{FF2B5EF4-FFF2-40B4-BE49-F238E27FC236}">
                <a16:creationId xmlns:a16="http://schemas.microsoft.com/office/drawing/2014/main" id="{5C4A01D0-ED9C-CCF4-D793-FD7F5ACA8A6C}"/>
              </a:ext>
            </a:extLst>
          </p:cNvPr>
          <p:cNvSpPr/>
          <p:nvPr/>
        </p:nvSpPr>
        <p:spPr>
          <a:xfrm>
            <a:off x="6095999" y="4539528"/>
            <a:ext cx="1660635" cy="9388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正方形/長方形 9">
            <a:extLst>
              <a:ext uri="{FF2B5EF4-FFF2-40B4-BE49-F238E27FC236}">
                <a16:creationId xmlns:a16="http://schemas.microsoft.com/office/drawing/2014/main" id="{F9911762-5188-350F-126A-295339ACDEB1}"/>
              </a:ext>
            </a:extLst>
          </p:cNvPr>
          <p:cNvSpPr/>
          <p:nvPr/>
        </p:nvSpPr>
        <p:spPr>
          <a:xfrm>
            <a:off x="10919656" y="1846552"/>
            <a:ext cx="523833" cy="9388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a:extLst>
              <a:ext uri="{FF2B5EF4-FFF2-40B4-BE49-F238E27FC236}">
                <a16:creationId xmlns:a16="http://schemas.microsoft.com/office/drawing/2014/main" id="{C4B42F21-7BD6-7F10-D99B-5E3B7C163220}"/>
              </a:ext>
            </a:extLst>
          </p:cNvPr>
          <p:cNvSpPr txBox="1"/>
          <p:nvPr/>
        </p:nvSpPr>
        <p:spPr>
          <a:xfrm>
            <a:off x="9286649" y="6515043"/>
            <a:ext cx="2727778" cy="300082"/>
          </a:xfrm>
          <a:prstGeom prst="rect">
            <a:avLst/>
          </a:prstGeom>
          <a:noFill/>
        </p:spPr>
        <p:txBody>
          <a:bodyPr wrap="square" rtlCol="0">
            <a:spAutoFit/>
          </a:bodyPr>
          <a:lstStyle/>
          <a:p>
            <a:r>
              <a:rPr lang="ja-JP" altLang="en-US" sz="1350" dirty="0">
                <a:latin typeface="BIZ UDPゴシック" panose="020B0400000000000000" pitchFamily="50" charset="-128"/>
                <a:ea typeface="BIZ UDPゴシック" panose="020B0400000000000000" pitchFamily="50" charset="-128"/>
              </a:rPr>
              <a:t>首藤陽平他</a:t>
            </a:r>
            <a:r>
              <a:rPr lang="en-US" altLang="ja-JP" sz="1350" dirty="0">
                <a:latin typeface="BIZ UDPゴシック" panose="020B0400000000000000" pitchFamily="50" charset="-128"/>
                <a:ea typeface="BIZ UDPゴシック" panose="020B0400000000000000" pitchFamily="50" charset="-128"/>
              </a:rPr>
              <a:t>. </a:t>
            </a:r>
            <a:r>
              <a:rPr lang="ja-JP" altLang="en-US" sz="1350" dirty="0">
                <a:latin typeface="BIZ UDPゴシック" panose="020B0400000000000000" pitchFamily="50" charset="-128"/>
                <a:ea typeface="BIZ UDPゴシック" panose="020B0400000000000000" pitchFamily="50" charset="-128"/>
              </a:rPr>
              <a:t>厚生の指標</a:t>
            </a:r>
            <a:r>
              <a:rPr lang="en-US" altLang="ja-JP" sz="1350" dirty="0">
                <a:latin typeface="BIZ UDPゴシック" panose="020B0400000000000000" pitchFamily="50" charset="-128"/>
                <a:ea typeface="BIZ UDPゴシック" panose="020B0400000000000000" pitchFamily="50" charset="-128"/>
              </a:rPr>
              <a:t>.2019</a:t>
            </a:r>
            <a:endParaRPr lang="ja-JP" altLang="en-US" sz="1350" dirty="0">
              <a:latin typeface="BIZ UDPゴシック" panose="020B0400000000000000" pitchFamily="50" charset="-128"/>
              <a:ea typeface="BIZ UDPゴシック" panose="020B0400000000000000" pitchFamily="50" charset="-128"/>
            </a:endParaRPr>
          </a:p>
        </p:txBody>
      </p:sp>
      <p:sp>
        <p:nvSpPr>
          <p:cNvPr id="3" name="下矢印 2"/>
          <p:cNvSpPr/>
          <p:nvPr/>
        </p:nvSpPr>
        <p:spPr>
          <a:xfrm>
            <a:off x="6517710" y="4014247"/>
            <a:ext cx="492689" cy="97363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984346" y="872917"/>
            <a:ext cx="492689" cy="97363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EDE9D66-51B0-C62C-6CE5-1C669314DA68}"/>
              </a:ext>
            </a:extLst>
          </p:cNvPr>
          <p:cNvSpPr/>
          <p:nvPr/>
        </p:nvSpPr>
        <p:spPr>
          <a:xfrm>
            <a:off x="613734" y="1846552"/>
            <a:ext cx="1953845" cy="3534745"/>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下矢印 16"/>
          <p:cNvSpPr/>
          <p:nvPr/>
        </p:nvSpPr>
        <p:spPr>
          <a:xfrm>
            <a:off x="1141285" y="735038"/>
            <a:ext cx="492689" cy="97363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a:off x="613734" y="362769"/>
            <a:ext cx="2598529" cy="400110"/>
          </a:xfrm>
          <a:prstGeom prst="rect">
            <a:avLst/>
          </a:prstGeom>
          <a:noFill/>
        </p:spPr>
        <p:txBody>
          <a:bodyPr wrap="square" rtlCol="0">
            <a:spAutoFit/>
          </a:bodyPr>
          <a:lstStyle/>
          <a:p>
            <a:r>
              <a:rPr kumimoji="1" lang="ja-JP" altLang="en-US" sz="2000" b="1" dirty="0" smtClean="0">
                <a:solidFill>
                  <a:srgbClr val="FF9900"/>
                </a:solidFill>
              </a:rPr>
              <a:t>他県との比較</a:t>
            </a:r>
            <a:endParaRPr kumimoji="1" lang="ja-JP" altLang="en-US" sz="2000" b="1" dirty="0">
              <a:solidFill>
                <a:srgbClr val="FF9900"/>
              </a:solidFill>
            </a:endParaRPr>
          </a:p>
        </p:txBody>
      </p:sp>
      <p:sp>
        <p:nvSpPr>
          <p:cNvPr id="19" name="テキスト ボックス 18"/>
          <p:cNvSpPr txBox="1"/>
          <p:nvPr/>
        </p:nvSpPr>
        <p:spPr>
          <a:xfrm>
            <a:off x="1049913" y="5528241"/>
            <a:ext cx="2598529" cy="707886"/>
          </a:xfrm>
          <a:prstGeom prst="rect">
            <a:avLst/>
          </a:prstGeom>
          <a:solidFill>
            <a:schemeClr val="bg1"/>
          </a:solidFill>
        </p:spPr>
        <p:txBody>
          <a:bodyPr wrap="square" rtlCol="0">
            <a:spAutoFit/>
          </a:bodyPr>
          <a:lstStyle/>
          <a:p>
            <a:r>
              <a:rPr kumimoji="1" lang="ja-JP" altLang="en-US" sz="2000" b="1" dirty="0" smtClean="0">
                <a:solidFill>
                  <a:srgbClr val="FF9900"/>
                </a:solidFill>
              </a:rPr>
              <a:t>この世代が、６０代以降になるとどうなるか</a:t>
            </a:r>
            <a:endParaRPr kumimoji="1" lang="ja-JP" altLang="en-US" sz="2000" b="1" dirty="0">
              <a:solidFill>
                <a:srgbClr val="FF9900"/>
              </a:solidFill>
            </a:endParaRPr>
          </a:p>
        </p:txBody>
      </p:sp>
    </p:spTree>
    <p:extLst>
      <p:ext uri="{BB962C8B-B14F-4D97-AF65-F5344CB8AC3E}">
        <p14:creationId xmlns:p14="http://schemas.microsoft.com/office/powerpoint/2010/main" val="1745704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err="1" smtClean="0"/>
              <a:t>Joinpoint</a:t>
            </a:r>
            <a:r>
              <a:rPr kumimoji="1" lang="ja-JP" altLang="en-US" dirty="0" smtClean="0"/>
              <a:t>分析</a:t>
            </a:r>
            <a:endParaRPr kumimoji="1" lang="ja-JP" altLang="en-US" dirty="0"/>
          </a:p>
        </p:txBody>
      </p:sp>
      <p:sp>
        <p:nvSpPr>
          <p:cNvPr id="3" name="コンテンツ プレースホルダー 2"/>
          <p:cNvSpPr>
            <a:spLocks noGrp="1"/>
          </p:cNvSpPr>
          <p:nvPr>
            <p:ph idx="1"/>
          </p:nvPr>
        </p:nvSpPr>
        <p:spPr>
          <a:xfrm>
            <a:off x="7275442" y="1285593"/>
            <a:ext cx="4740967" cy="4891371"/>
          </a:xfrm>
        </p:spPr>
        <p:txBody>
          <a:bodyPr/>
          <a:lstStyle/>
          <a:p>
            <a:r>
              <a:rPr lang="ja-JP" altLang="en-US" sz="2000" dirty="0"/>
              <a:t>ジョインポイント（折れ線 回帰）</a:t>
            </a:r>
            <a:r>
              <a:rPr lang="ja-JP" altLang="en-US" sz="2000" dirty="0" smtClean="0"/>
              <a:t>分析</a:t>
            </a:r>
            <a:endParaRPr lang="en-US" altLang="ja-JP" sz="2000" dirty="0"/>
          </a:p>
          <a:p>
            <a:r>
              <a:rPr lang="ja-JP" altLang="en-US" sz="2000" dirty="0" smtClean="0"/>
              <a:t>経年</a:t>
            </a:r>
            <a:r>
              <a:rPr lang="ja-JP" altLang="en-US" sz="2000" dirty="0"/>
              <a:t>変化における変曲点（</a:t>
            </a:r>
            <a:r>
              <a:rPr lang="en-US" altLang="ja-JP" sz="2000" dirty="0" err="1"/>
              <a:t>Joinpoint</a:t>
            </a:r>
            <a:r>
              <a:rPr lang="ja-JP" altLang="en-US" sz="2000" dirty="0"/>
              <a:t>）を統計検定を用い探し出し、変曲点間を区分的に回帰する</a:t>
            </a:r>
            <a:r>
              <a:rPr lang="ja-JP" altLang="en-US" sz="2000" dirty="0" smtClean="0"/>
              <a:t>手法</a:t>
            </a:r>
            <a:endParaRPr lang="en-US" altLang="ja-JP" sz="2000" dirty="0" smtClean="0"/>
          </a:p>
          <a:p>
            <a:r>
              <a:rPr lang="ja-JP" altLang="en-US" sz="2000" dirty="0" smtClean="0"/>
              <a:t>（例）</a:t>
            </a:r>
            <a:endParaRPr lang="en-US" altLang="ja-JP" sz="2000" dirty="0" smtClean="0"/>
          </a:p>
          <a:p>
            <a:r>
              <a:rPr lang="ja-JP" altLang="en-US" sz="2000" dirty="0" smtClean="0"/>
              <a:t>変曲点</a:t>
            </a:r>
            <a:r>
              <a:rPr lang="ja-JP" altLang="en-US" sz="2000" dirty="0"/>
              <a:t>が</a:t>
            </a:r>
            <a:r>
              <a:rPr lang="en-US" altLang="ja-JP" sz="2000" dirty="0"/>
              <a:t>10</a:t>
            </a:r>
            <a:r>
              <a:rPr lang="ja-JP" altLang="en-US" sz="2000" dirty="0"/>
              <a:t>年間の中で、</a:t>
            </a:r>
            <a:r>
              <a:rPr lang="en-US" altLang="ja-JP" sz="2000" dirty="0"/>
              <a:t>3</a:t>
            </a:r>
            <a:r>
              <a:rPr lang="ja-JP" altLang="en-US" sz="2000" dirty="0"/>
              <a:t>年目と</a:t>
            </a:r>
            <a:r>
              <a:rPr lang="en-US" altLang="ja-JP" sz="2000" dirty="0"/>
              <a:t>7</a:t>
            </a:r>
            <a:r>
              <a:rPr lang="ja-JP" altLang="en-US" sz="2000" dirty="0"/>
              <a:t>年目だったとき、</a:t>
            </a:r>
            <a:r>
              <a:rPr lang="en-US" altLang="ja-JP" sz="2000" dirty="0"/>
              <a:t>1</a:t>
            </a:r>
            <a:r>
              <a:rPr lang="ja-JP" altLang="en-US" sz="2000" dirty="0"/>
              <a:t>年から</a:t>
            </a:r>
            <a:r>
              <a:rPr lang="en-US" altLang="ja-JP" sz="2000" dirty="0"/>
              <a:t>3</a:t>
            </a:r>
            <a:r>
              <a:rPr lang="ja-JP" altLang="en-US" sz="2000" dirty="0"/>
              <a:t>年まで、</a:t>
            </a:r>
            <a:r>
              <a:rPr lang="en-US" altLang="ja-JP" sz="2000" dirty="0"/>
              <a:t>3</a:t>
            </a:r>
            <a:r>
              <a:rPr lang="ja-JP" altLang="en-US" sz="2000" dirty="0"/>
              <a:t>年から</a:t>
            </a:r>
            <a:r>
              <a:rPr lang="en-US" altLang="ja-JP" sz="2000" dirty="0"/>
              <a:t>7</a:t>
            </a:r>
            <a:r>
              <a:rPr lang="ja-JP" altLang="en-US" sz="2000" dirty="0"/>
              <a:t>年、</a:t>
            </a:r>
            <a:r>
              <a:rPr lang="en-US" altLang="ja-JP" sz="2000" dirty="0"/>
              <a:t>7</a:t>
            </a:r>
            <a:r>
              <a:rPr lang="ja-JP" altLang="en-US" sz="2000" dirty="0"/>
              <a:t>年から</a:t>
            </a:r>
            <a:r>
              <a:rPr lang="en-US" altLang="ja-JP" sz="2000" dirty="0"/>
              <a:t>10</a:t>
            </a:r>
            <a:r>
              <a:rPr lang="ja-JP" altLang="en-US" sz="2000" dirty="0"/>
              <a:t>年の</a:t>
            </a:r>
            <a:r>
              <a:rPr lang="en-US" altLang="ja-JP" sz="2000" dirty="0"/>
              <a:t>3</a:t>
            </a:r>
            <a:r>
              <a:rPr lang="ja-JP" altLang="en-US" sz="2000" dirty="0" err="1"/>
              <a:t>つの</a:t>
            </a:r>
            <a:r>
              <a:rPr lang="ja-JP" altLang="en-US" sz="2000" dirty="0"/>
              <a:t>区間でそれぞれ線形回帰を当てはめ、平均変化率を各区間で推定し、その変化率が</a:t>
            </a:r>
            <a:r>
              <a:rPr lang="en-US" altLang="ja-JP" sz="2000" dirty="0"/>
              <a:t>0</a:t>
            </a:r>
            <a:r>
              <a:rPr lang="ja-JP" altLang="en-US" sz="2000" dirty="0"/>
              <a:t>と比べて統計的に有意差があるか</a:t>
            </a:r>
            <a:r>
              <a:rPr lang="ja-JP" altLang="en-US" sz="2000" dirty="0" smtClean="0"/>
              <a:t>を検討</a:t>
            </a:r>
            <a:endParaRPr kumimoji="1" lang="ja-JP" altLang="en-US" dirty="0"/>
          </a:p>
        </p:txBody>
      </p:sp>
      <p:pic>
        <p:nvPicPr>
          <p:cNvPr id="4" name="図 3"/>
          <p:cNvPicPr>
            <a:picLocks noChangeAspect="1"/>
          </p:cNvPicPr>
          <p:nvPr/>
        </p:nvPicPr>
        <p:blipFill>
          <a:blip r:embed="rId2"/>
          <a:stretch>
            <a:fillRect/>
          </a:stretch>
        </p:blipFill>
        <p:spPr>
          <a:xfrm>
            <a:off x="347141" y="1196976"/>
            <a:ext cx="7071433" cy="5571686"/>
          </a:xfrm>
          <a:prstGeom prst="rect">
            <a:avLst/>
          </a:prstGeom>
        </p:spPr>
      </p:pic>
    </p:spTree>
    <p:extLst>
      <p:ext uri="{BB962C8B-B14F-4D97-AF65-F5344CB8AC3E}">
        <p14:creationId xmlns:p14="http://schemas.microsoft.com/office/powerpoint/2010/main" val="2078429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山梨県の肝がん死亡率低下と医療行政施策</a:t>
            </a:r>
            <a:endParaRPr kumimoji="1" lang="ja-JP" altLang="en-US" dirty="0"/>
          </a:p>
        </p:txBody>
      </p:sp>
      <p:sp>
        <p:nvSpPr>
          <p:cNvPr id="9" name="コンテンツ プレースホルダー 8"/>
          <p:cNvSpPr>
            <a:spLocks noGrp="1"/>
          </p:cNvSpPr>
          <p:nvPr>
            <p:ph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239184" y="1196975"/>
            <a:ext cx="4932884" cy="5361479"/>
          </a:xfrm>
          <a:prstGeom prst="rect">
            <a:avLst/>
          </a:prstGeom>
        </p:spPr>
      </p:pic>
      <p:pic>
        <p:nvPicPr>
          <p:cNvPr id="5" name="図 4"/>
          <p:cNvPicPr>
            <a:picLocks noChangeAspect="1"/>
          </p:cNvPicPr>
          <p:nvPr/>
        </p:nvPicPr>
        <p:blipFill>
          <a:blip r:embed="rId3"/>
          <a:stretch>
            <a:fillRect/>
          </a:stretch>
        </p:blipFill>
        <p:spPr>
          <a:xfrm>
            <a:off x="5493816" y="1196975"/>
            <a:ext cx="6343779" cy="4541673"/>
          </a:xfrm>
          <a:prstGeom prst="rect">
            <a:avLst/>
          </a:prstGeom>
        </p:spPr>
      </p:pic>
      <p:sp>
        <p:nvSpPr>
          <p:cNvPr id="6" name="下矢印 5"/>
          <p:cNvSpPr/>
          <p:nvPr/>
        </p:nvSpPr>
        <p:spPr>
          <a:xfrm>
            <a:off x="6370305" y="1598131"/>
            <a:ext cx="492689" cy="97363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7226522" y="2265538"/>
            <a:ext cx="492689" cy="97363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下矢印 7"/>
          <p:cNvSpPr/>
          <p:nvPr/>
        </p:nvSpPr>
        <p:spPr>
          <a:xfrm>
            <a:off x="7712570" y="2388119"/>
            <a:ext cx="492689" cy="97363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415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0|5.5"/>
</p:tagLst>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TotalTime>
  <Words>4870</Words>
  <Application>Microsoft Office PowerPoint</Application>
  <PresentationFormat>ワイド画面</PresentationFormat>
  <Paragraphs>826</Paragraphs>
  <Slides>65</Slides>
  <Notes>5</Notes>
  <HiddenSlides>0</HiddenSlides>
  <MMClips>0</MMClips>
  <ScaleCrop>false</ScaleCrop>
  <HeadingPairs>
    <vt:vector size="6" baseType="variant">
      <vt:variant>
        <vt:lpstr>使用されているフォント</vt:lpstr>
      </vt:variant>
      <vt:variant>
        <vt:i4>17</vt:i4>
      </vt:variant>
      <vt:variant>
        <vt:lpstr>テーマ</vt:lpstr>
      </vt:variant>
      <vt:variant>
        <vt:i4>3</vt:i4>
      </vt:variant>
      <vt:variant>
        <vt:lpstr>スライド タイトル</vt:lpstr>
      </vt:variant>
      <vt:variant>
        <vt:i4>65</vt:i4>
      </vt:variant>
    </vt:vector>
  </HeadingPairs>
  <TitlesOfParts>
    <vt:vector size="85" baseType="lpstr">
      <vt:lpstr>BIZ UDGothic</vt:lpstr>
      <vt:lpstr>BIZ UDPゴシック</vt:lpstr>
      <vt:lpstr>BlinkMacSystemFont</vt:lpstr>
      <vt:lpstr>Meiryo UI</vt:lpstr>
      <vt:lpstr>ＭＳ Ｐゴシック</vt:lpstr>
      <vt:lpstr>ＭＳ 明朝</vt:lpstr>
      <vt:lpstr>ProximaNova</vt:lpstr>
      <vt:lpstr>Roboto</vt:lpstr>
      <vt:lpstr>游ゴシック</vt:lpstr>
      <vt:lpstr>游ゴシック Light</vt:lpstr>
      <vt:lpstr>游ゴシック体</vt:lpstr>
      <vt:lpstr>Arial</vt:lpstr>
      <vt:lpstr>Arial Narrow</vt:lpstr>
      <vt:lpstr>Calibri</vt:lpstr>
      <vt:lpstr>Century</vt:lpstr>
      <vt:lpstr>Times New Roman</vt:lpstr>
      <vt:lpstr>Wingdings</vt:lpstr>
      <vt:lpstr>デザインの設定</vt:lpstr>
      <vt:lpstr>1_Office テーマ</vt:lpstr>
      <vt:lpstr>標準デザイン</vt:lpstr>
      <vt:lpstr>滋賀県 市町健康指標作成 （検討資料）</vt:lpstr>
      <vt:lpstr>はじめに：　イメージ確認-大分県健康指標-</vt:lpstr>
      <vt:lpstr>PowerPoint プレゼンテーション</vt:lpstr>
      <vt:lpstr>Ⅰ．分析（時系列・疾病構造の分析）</vt:lpstr>
      <vt:lpstr>滋賀県の平均寿命</vt:lpstr>
      <vt:lpstr>滋賀県の平均寿命</vt:lpstr>
      <vt:lpstr>滋賀県（上段：男性, 下段：女性）</vt:lpstr>
      <vt:lpstr>Joinpoint分析</vt:lpstr>
      <vt:lpstr>山梨県の肝がん死亡率低下と医療行政施策</vt:lpstr>
      <vt:lpstr>PowerPoint プレゼンテーション</vt:lpstr>
      <vt:lpstr>PowerPoint プレゼンテーション</vt:lpstr>
      <vt:lpstr>APC分析</vt:lpstr>
      <vt:lpstr>日本の死亡率の例</vt:lpstr>
      <vt:lpstr>PowerPoint プレゼンテーション</vt:lpstr>
      <vt:lpstr>Ⅱ．指標作成（これまでのエビデンス）</vt:lpstr>
      <vt:lpstr>PowerPoint プレゼンテーション</vt:lpstr>
      <vt:lpstr>９分野</vt:lpstr>
      <vt:lpstr>PowerPoint プレゼンテーション</vt:lpstr>
      <vt:lpstr>検討要素</vt:lpstr>
      <vt:lpstr>滋賀県保険者協議会. 健診等データ分析</vt:lpstr>
      <vt:lpstr>草津市の例</vt:lpstr>
      <vt:lpstr>特定健診データ　千葉県の例</vt:lpstr>
      <vt:lpstr>特定健診データ　千葉県の例</vt:lpstr>
      <vt:lpstr>井上他, レセプト情報・特定健診等情報データベースを活用した都道府県の平均寿命に関連する要因の解析：地域相関研究.日本公衆衛生雑誌.2019;66:370-7  (衛生科学センター）</vt:lpstr>
      <vt:lpstr>Ⅲ．指標作成 （新しい視点からの選定）</vt:lpstr>
      <vt:lpstr>PowerPoint プレゼンテーション</vt:lpstr>
      <vt:lpstr>１）新しい視点での指標選定</vt:lpstr>
      <vt:lpstr>2次・3次の比較（健康いきいき21）</vt:lpstr>
      <vt:lpstr>大分県健康指標</vt:lpstr>
      <vt:lpstr>健診項目以外の選定</vt:lpstr>
      <vt:lpstr>“健康をはかる“　SF-８，12</vt:lpstr>
      <vt:lpstr>8つのドメイン</vt:lpstr>
      <vt:lpstr>社会環境指標　（デジタル庁Well-being指標）</vt:lpstr>
      <vt:lpstr>PowerPoint プレゼンテーション</vt:lpstr>
      <vt:lpstr>主観</vt:lpstr>
      <vt:lpstr>LWCI調査項目（主観）</vt:lpstr>
      <vt:lpstr>PowerPoint プレゼンテーション</vt:lpstr>
      <vt:lpstr>PowerPoint プレゼンテーション</vt:lpstr>
      <vt:lpstr>事業計画・評価への活用例：吉備中央町</vt:lpstr>
      <vt:lpstr>LWCI数値　（例：大津市、草津市）</vt:lpstr>
      <vt:lpstr>PowerPoint プレゼンテーション</vt:lpstr>
      <vt:lpstr>PowerPoint プレゼンテーション</vt:lpstr>
      <vt:lpstr>市民満足度調査／満足度と重要度の相関図（散布図）</vt:lpstr>
      <vt:lpstr>例えば、今年度検討</vt:lpstr>
      <vt:lpstr>その他の指標</vt:lpstr>
      <vt:lpstr>PowerPoint プレゼンテーション</vt:lpstr>
      <vt:lpstr>社会格差指標？</vt:lpstr>
      <vt:lpstr>ソーシャルキャピタル？ソーシャルインクルージョン指標？</vt:lpstr>
      <vt:lpstr>グリーンインフラ</vt:lpstr>
      <vt:lpstr>グリーンインフラと健康（ウェルビーング）</vt:lpstr>
      <vt:lpstr>グリーンインフラ評価　各種指標</vt:lpstr>
      <vt:lpstr>i-Tree</vt:lpstr>
      <vt:lpstr>i-Tree</vt:lpstr>
      <vt:lpstr>客観指標：クールスポット、風の流れの評価</vt:lpstr>
      <vt:lpstr>緑被率、緑視率</vt:lpstr>
      <vt:lpstr>２）評価方法・方針</vt:lpstr>
      <vt:lpstr>デジタル庁のWell-being指標活用のスキーム</vt:lpstr>
      <vt:lpstr>デジタル庁のWell-being指標利活用スキームを参考</vt:lpstr>
      <vt:lpstr>グルーピング、サマリースコア</vt:lpstr>
      <vt:lpstr>Cardiovascular Damage Phenotypes and All-Cause and CVD Mortality in Older Adults</vt:lpstr>
      <vt:lpstr>LCAを活用した応用</vt:lpstr>
      <vt:lpstr>（仮想例）循環器データ</vt:lpstr>
      <vt:lpstr>Class Membership</vt:lpstr>
      <vt:lpstr>デジタル庁のWell-being指標活用のスキーム</vt:lpstr>
      <vt:lpstr>今年度検討（案）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滋賀県市町村健康指標</dc:title>
  <dc:creator>biostat_35</dc:creator>
  <cp:lastModifiedBy>biostat_35</cp:lastModifiedBy>
  <cp:revision>64</cp:revision>
  <cp:lastPrinted>2023-08-02T03:46:11Z</cp:lastPrinted>
  <dcterms:created xsi:type="dcterms:W3CDTF">2023-07-29T23:25:19Z</dcterms:created>
  <dcterms:modified xsi:type="dcterms:W3CDTF">2023-08-02T06:12:58Z</dcterms:modified>
</cp:coreProperties>
</file>